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4" r:id="rId2"/>
    <p:sldId id="277" r:id="rId3"/>
    <p:sldId id="363" r:id="rId4"/>
    <p:sldId id="364" r:id="rId5"/>
    <p:sldId id="290" r:id="rId6"/>
    <p:sldId id="295" r:id="rId7"/>
    <p:sldId id="296" r:id="rId8"/>
    <p:sldId id="297" r:id="rId9"/>
    <p:sldId id="298" r:id="rId10"/>
    <p:sldId id="304" r:id="rId11"/>
    <p:sldId id="323" r:id="rId12"/>
    <p:sldId id="305" r:id="rId13"/>
    <p:sldId id="365" r:id="rId14"/>
    <p:sldId id="358" r:id="rId15"/>
    <p:sldId id="349" r:id="rId16"/>
    <p:sldId id="302" r:id="rId17"/>
    <p:sldId id="359" r:id="rId18"/>
    <p:sldId id="342" r:id="rId19"/>
    <p:sldId id="282" r:id="rId20"/>
    <p:sldId id="360" r:id="rId21"/>
    <p:sldId id="350" r:id="rId22"/>
    <p:sldId id="288" r:id="rId23"/>
    <p:sldId id="285" r:id="rId24"/>
    <p:sldId id="286" r:id="rId25"/>
    <p:sldId id="346" r:id="rId26"/>
    <p:sldId id="293" r:id="rId27"/>
    <p:sldId id="347" r:id="rId28"/>
    <p:sldId id="348" r:id="rId29"/>
    <p:sldId id="351" r:id="rId30"/>
    <p:sldId id="361" r:id="rId31"/>
    <p:sldId id="310" r:id="rId32"/>
    <p:sldId id="311" r:id="rId33"/>
    <p:sldId id="313" r:id="rId34"/>
    <p:sldId id="312" r:id="rId35"/>
    <p:sldId id="314" r:id="rId36"/>
    <p:sldId id="362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CCCC"/>
    <a:srgbClr val="FFFFCC"/>
    <a:srgbClr val="FFCC66"/>
    <a:srgbClr val="66CCFF"/>
    <a:srgbClr val="FF3399"/>
    <a:srgbClr val="996633"/>
    <a:srgbClr val="CCFF99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89418" autoAdjust="0"/>
  </p:normalViewPr>
  <p:slideViewPr>
    <p:cSldViewPr snapToGrid="0">
      <p:cViewPr>
        <p:scale>
          <a:sx n="60" d="100"/>
          <a:sy n="60" d="100"/>
        </p:scale>
        <p:origin x="-2094" y="-1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811"/>
    </p:cViewPr>
  </p:sorterViewPr>
  <p:notesViewPr>
    <p:cSldViewPr snapToGrid="0">
      <p:cViewPr varScale="1">
        <p:scale>
          <a:sx n="59" d="100"/>
          <a:sy n="59" d="100"/>
        </p:scale>
        <p:origin x="-1608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</c:spPr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1890</c:v>
                </c:pt>
                <c:pt idx="1">
                  <c:v>1950</c:v>
                </c:pt>
                <c:pt idx="2">
                  <c:v>2000</c:v>
                </c:pt>
                <c:pt idx="4">
                  <c:v>2020</c:v>
                </c:pt>
              </c:numCache>
            </c:numRef>
          </c:val>
        </c:ser>
        <c:axId val="103253504"/>
        <c:axId val="103255040"/>
      </c:barChart>
      <c:catAx>
        <c:axId val="1032535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3255040"/>
        <c:crosses val="autoZero"/>
        <c:auto val="1"/>
        <c:lblAlgn val="ctr"/>
        <c:lblOffset val="100"/>
      </c:catAx>
      <c:valAx>
        <c:axId val="103255040"/>
        <c:scaling>
          <c:orientation val="minMax"/>
          <c:max val="2020"/>
          <c:min val="1880"/>
        </c:scaling>
        <c:axPos val="b"/>
        <c:majorGridlines>
          <c:spPr>
            <a:ln w="3810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Year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3253504"/>
        <c:crosses val="autoZero"/>
        <c:crossBetween val="between"/>
        <c:majorUnit val="20"/>
      </c:valAx>
      <c:spPr>
        <a:ln w="38100">
          <a:solidFill>
            <a:schemeClr val="bg1">
              <a:lumMod val="75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New Entities Obtaining 210 Authorizations (Left Axis)</c:v>
                </c:pt>
              </c:strCache>
            </c:strRef>
          </c:tx>
          <c:cat>
            <c:numRef>
              <c:f>Sheet1!$A$2:$A$23</c:f>
              <c:numCache>
                <c:formatCode>General</c:formatCode>
                <c:ptCount val="2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15</c:v>
                </c:pt>
                <c:pt idx="11">
                  <c:v>14</c:v>
                </c:pt>
                <c:pt idx="12">
                  <c:v>9</c:v>
                </c:pt>
                <c:pt idx="13">
                  <c:v>11</c:v>
                </c:pt>
                <c:pt idx="14">
                  <c:v>8</c:v>
                </c:pt>
                <c:pt idx="15">
                  <c:v>12</c:v>
                </c:pt>
                <c:pt idx="16">
                  <c:v>10</c:v>
                </c:pt>
                <c:pt idx="17">
                  <c:v>10</c:v>
                </c:pt>
                <c:pt idx="18">
                  <c:v>15</c:v>
                </c:pt>
                <c:pt idx="19">
                  <c:v>11</c:v>
                </c:pt>
                <c:pt idx="20">
                  <c:v>23</c:v>
                </c:pt>
                <c:pt idx="21">
                  <c:v>13</c:v>
                </c:pt>
              </c:numCache>
            </c:numRef>
          </c:val>
        </c:ser>
        <c:axId val="100973184"/>
        <c:axId val="101528704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Cumulative New Entities Obtaining 210 Authorizations (Right Axis)</c:v>
                </c:pt>
              </c:strCache>
            </c:strRef>
          </c:tx>
          <c:spPr>
            <a:ln w="50800">
              <a:solidFill>
                <a:srgbClr val="FF9999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13</c:v>
                </c:pt>
                <c:pt idx="8">
                  <c:v>23</c:v>
                </c:pt>
                <c:pt idx="9">
                  <c:v>36</c:v>
                </c:pt>
                <c:pt idx="10">
                  <c:v>51</c:v>
                </c:pt>
                <c:pt idx="11">
                  <c:v>65</c:v>
                </c:pt>
                <c:pt idx="12">
                  <c:v>74</c:v>
                </c:pt>
                <c:pt idx="13">
                  <c:v>85</c:v>
                </c:pt>
                <c:pt idx="14">
                  <c:v>93</c:v>
                </c:pt>
                <c:pt idx="15">
                  <c:v>105</c:v>
                </c:pt>
                <c:pt idx="16">
                  <c:v>115</c:v>
                </c:pt>
                <c:pt idx="17">
                  <c:v>125</c:v>
                </c:pt>
                <c:pt idx="18">
                  <c:v>140</c:v>
                </c:pt>
                <c:pt idx="19">
                  <c:v>151</c:v>
                </c:pt>
                <c:pt idx="20">
                  <c:v>174</c:v>
                </c:pt>
                <c:pt idx="21">
                  <c:v>187</c:v>
                </c:pt>
              </c:numCache>
            </c:numRef>
          </c:val>
        </c:ser>
        <c:marker val="1"/>
        <c:axId val="101581568"/>
        <c:axId val="101545472"/>
      </c:lineChart>
      <c:catAx>
        <c:axId val="100973184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FF99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101528704"/>
        <c:crosses val="autoZero"/>
        <c:auto val="1"/>
        <c:lblAlgn val="ctr"/>
        <c:lblOffset val="100"/>
      </c:catAx>
      <c:valAx>
        <c:axId val="101528704"/>
        <c:scaling>
          <c:orientation val="minMax"/>
        </c:scaling>
        <c:axPos val="l"/>
        <c:majorGridlines>
          <c:spPr>
            <a:ln w="25400">
              <a:solidFill>
                <a:srgbClr val="FFFF99"/>
              </a:solidFill>
            </a:ln>
          </c:spPr>
        </c:majorGridlines>
        <c:numFmt formatCode="General" sourceLinked="1"/>
        <c:tickLblPos val="nextTo"/>
        <c:spPr>
          <a:ln w="25400">
            <a:solidFill>
              <a:srgbClr val="FFFF99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100973184"/>
        <c:crosses val="autoZero"/>
        <c:crossBetween val="between"/>
      </c:valAx>
      <c:valAx>
        <c:axId val="101545472"/>
        <c:scaling>
          <c:orientation val="minMax"/>
        </c:scaling>
        <c:axPos val="r"/>
        <c:numFmt formatCode="General" sourceLinked="1"/>
        <c:tickLblPos val="nextTo"/>
        <c:spPr>
          <a:ln w="25400">
            <a:solidFill>
              <a:srgbClr val="FFFF99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101581568"/>
        <c:crosses val="max"/>
        <c:crossBetween val="between"/>
      </c:valAx>
      <c:catAx>
        <c:axId val="101581568"/>
        <c:scaling>
          <c:orientation val="minMax"/>
        </c:scaling>
        <c:delete val="1"/>
        <c:axPos val="b"/>
        <c:numFmt formatCode="General" sourceLinked="1"/>
        <c:tickLblPos val="none"/>
        <c:crossAx val="101545472"/>
        <c:crosses val="autoZero"/>
        <c:auto val="1"/>
        <c:lblAlgn val="ctr"/>
        <c:lblOffset val="100"/>
      </c:catAx>
      <c:spPr>
        <a:ln w="38100">
          <a:solidFill>
            <a:srgbClr val="FFFF99"/>
          </a:solidFill>
        </a:ln>
      </c:spPr>
    </c:plotArea>
    <c:legend>
      <c:legendPos val="r"/>
      <c:layout>
        <c:manualLayout>
          <c:xMode val="edge"/>
          <c:yMode val="edge"/>
          <c:x val="0.1215823232770061"/>
          <c:y val="7.2282819155802411E-2"/>
          <c:w val="0.6031367778465897"/>
          <c:h val="0.27346714857364141"/>
        </c:manualLayout>
      </c:layout>
      <c:overlay val="1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CBB22D3-CC7C-4B31-8EB4-3D95DDE1DD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EF16938E-D7E2-4466-A38A-263FA3A57F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C3F3F-86B8-4676-A1F4-0BDB730F6255}" type="slidenum">
              <a:rPr lang="en-US"/>
              <a:pPr/>
              <a:t>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official state water plan</a:t>
            </a:r>
            <a:r>
              <a:rPr lang="en-US" baseline="0" dirty="0" smtClean="0"/>
              <a:t> under TWDB- recognized return flows as important resource.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938E-D7E2-4466-A38A-263FA3A57F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AF31A-5179-4631-A366-1710508BF3DD}" type="slidenum">
              <a:rPr lang="en-US"/>
              <a:pPr/>
              <a:t>22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72E83-C3FA-4959-AF96-5958EDE6BCC0}" type="slidenum">
              <a:rPr lang="en-US"/>
              <a:pPr/>
              <a:t>23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18B2E-64DE-446D-9C0C-013E3E9F44E8}" type="slidenum">
              <a:rPr lang="en-US"/>
              <a:pPr/>
              <a:t>24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46D37-2375-4339-9B36-4D2A07BF46F8}" type="slidenum">
              <a:rPr lang="en-US"/>
              <a:pPr/>
              <a:t>3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4D653-622B-4363-BC66-BD101EFBF9A8}" type="slidenum">
              <a:rPr lang="en-US"/>
              <a:pPr/>
              <a:t>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938E-D7E2-4466-A38A-263FA3A57F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938E-D7E2-4466-A38A-263FA3A57F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graphics (if can fit some)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938E-D7E2-4466-A38A-263FA3A57F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graphics (if can fit some)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938E-D7E2-4466-A38A-263FA3A57F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4B88D-40E4-4C8D-B792-022D9608158D}" type="slidenum">
              <a:rPr lang="en-US"/>
              <a:pPr/>
              <a:t>13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wetland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938E-D7E2-4466-A38A-263FA3A57F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BE65B-E94D-442D-9C61-D2E0889E9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BABB1D-0364-45B2-8D7F-6B7C6B7B2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228600"/>
            <a:ext cx="16954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228600"/>
            <a:ext cx="49339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87DB6B-61B5-48AC-BDA1-CA8F66410F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818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981200"/>
            <a:ext cx="67818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4381500"/>
            <a:ext cx="67818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55C42-A266-4685-9491-61D129463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2C85AE-91E0-4B0C-9ED5-E73EA9AFF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B0E6D0-93F6-41C8-B892-E59F97F85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314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981200"/>
            <a:ext cx="3314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107620-7C7A-4078-BF49-B2CEA75C0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8423C-12A8-4777-B2C1-7D7A913A0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CF0E1D-F520-4500-8651-AA01BA369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A0B44F-3B96-4EBF-9B44-B9812C869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84DBD-0819-474B-BABE-5A0F41AD1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22E45E-497F-4897-81B9-3D22633C0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2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lide_sid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93925" cy="68580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0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781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5" name="Picture 11" descr="APAI_Logo_new_2005_squar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240463"/>
            <a:ext cx="487363" cy="487362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F8364F1-5E10-45DC-9B5F-A6FBC18261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slide_b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</p:spPr>
      </p:pic>
      <p:sp>
        <p:nvSpPr>
          <p:cNvPr id="76807" name="Text Box 7"/>
          <p:cNvSpPr txBox="1">
            <a:spLocks noGrp="1" noChangeArrowheads="1"/>
          </p:cNvSpPr>
          <p:nvPr>
            <p:ph type="title"/>
          </p:nvPr>
        </p:nvSpPr>
        <p:spPr>
          <a:xfrm>
            <a:off x="25400" y="1837570"/>
            <a:ext cx="9144000" cy="1794629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History of Water Reuse in Texas</a:t>
            </a:r>
            <a:br>
              <a:rPr lang="en-US" sz="3600" b="1" dirty="0" smtClean="0"/>
            </a:br>
            <a:endParaRPr lang="en-US" sz="2800" b="1" dirty="0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4573588" y="311150"/>
            <a:ext cx="1231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/>
          </a:p>
        </p:txBody>
      </p:sp>
      <p:pic>
        <p:nvPicPr>
          <p:cNvPr id="8" name="Picture 7" descr="APAI_logo_2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3581" y="5984562"/>
            <a:ext cx="2286000" cy="749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3800" y="4711701"/>
            <a:ext cx="4200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accent3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Alan H. Plummer, Jr., P.E., BCEE</a:t>
            </a:r>
          </a:p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Ellen T. McDonald, Ph.D., P.E.</a:t>
            </a:r>
          </a:p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Alan Plummer Associates, Inc.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graphicFrame>
        <p:nvGraphicFramePr>
          <p:cNvPr id="562177" name="Object 1"/>
          <p:cNvGraphicFramePr>
            <a:graphicFrameLocks noChangeAspect="1"/>
          </p:cNvGraphicFramePr>
          <p:nvPr/>
        </p:nvGraphicFramePr>
        <p:xfrm>
          <a:off x="647700" y="5689600"/>
          <a:ext cx="1066800" cy="1066800"/>
        </p:xfrm>
        <a:graphic>
          <a:graphicData uri="http://schemas.openxmlformats.org/presentationml/2006/ole">
            <p:oleObj spid="_x0000_s562177" name="Photo Editor Photo" r:id="rId6" imgW="11466667" imgH="11466667" progId="">
              <p:embed/>
            </p:oleObj>
          </a:graphicData>
        </a:graphic>
      </p:graphicFrame>
      <p:pic>
        <p:nvPicPr>
          <p:cNvPr id="562178" name="Picture 2" descr="Innovative Water Semin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7187" y="304799"/>
            <a:ext cx="4346513" cy="177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330010" y="-103920"/>
            <a:ext cx="6781800" cy="1524000"/>
          </a:xfrm>
        </p:spPr>
        <p:txBody>
          <a:bodyPr/>
          <a:lstStyle/>
          <a:p>
            <a:r>
              <a:rPr lang="en-US" dirty="0" smtClean="0"/>
              <a:t>City of Odessa</a:t>
            </a:r>
            <a:endParaRPr lang="en-US" dirty="0"/>
          </a:p>
        </p:txBody>
      </p:sp>
      <p:sp>
        <p:nvSpPr>
          <p:cNvPr id="24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F008-219A-41EC-9A9C-BDDDD06FAFC7}" type="slidenum">
              <a:rPr lang="en-US"/>
              <a:pPr/>
              <a:t>10</a:t>
            </a:fld>
            <a:endParaRPr lang="en-US"/>
          </a:p>
        </p:txBody>
      </p:sp>
      <p:sp>
        <p:nvSpPr>
          <p:cNvPr id="157699" name="Freeform 3"/>
          <p:cNvSpPr>
            <a:spLocks/>
          </p:cNvSpPr>
          <p:nvPr/>
        </p:nvSpPr>
        <p:spPr bwMode="auto">
          <a:xfrm>
            <a:off x="6959600" y="2778125"/>
            <a:ext cx="1966913" cy="935038"/>
          </a:xfrm>
          <a:custGeom>
            <a:avLst/>
            <a:gdLst/>
            <a:ahLst/>
            <a:cxnLst>
              <a:cxn ang="0">
                <a:pos x="97" y="479"/>
              </a:cxn>
              <a:cxn ang="0">
                <a:pos x="146" y="552"/>
              </a:cxn>
              <a:cxn ang="0">
                <a:pos x="195" y="614"/>
              </a:cxn>
              <a:cxn ang="0">
                <a:pos x="247" y="654"/>
              </a:cxn>
              <a:cxn ang="0">
                <a:pos x="300" y="665"/>
              </a:cxn>
              <a:cxn ang="0">
                <a:pos x="353" y="672"/>
              </a:cxn>
              <a:cxn ang="0">
                <a:pos x="411" y="672"/>
              </a:cxn>
              <a:cxn ang="0">
                <a:pos x="463" y="659"/>
              </a:cxn>
              <a:cxn ang="0">
                <a:pos x="516" y="645"/>
              </a:cxn>
              <a:cxn ang="0">
                <a:pos x="569" y="632"/>
              </a:cxn>
              <a:cxn ang="0">
                <a:pos x="620" y="608"/>
              </a:cxn>
              <a:cxn ang="0">
                <a:pos x="674" y="572"/>
              </a:cxn>
              <a:cxn ang="0">
                <a:pos x="731" y="534"/>
              </a:cxn>
              <a:cxn ang="0">
                <a:pos x="782" y="506"/>
              </a:cxn>
              <a:cxn ang="0">
                <a:pos x="835" y="488"/>
              </a:cxn>
              <a:cxn ang="0">
                <a:pos x="889" y="481"/>
              </a:cxn>
              <a:cxn ang="0">
                <a:pos x="940" y="481"/>
              </a:cxn>
              <a:cxn ang="0">
                <a:pos x="994" y="486"/>
              </a:cxn>
              <a:cxn ang="0">
                <a:pos x="1051" y="495"/>
              </a:cxn>
              <a:cxn ang="0">
                <a:pos x="1114" y="506"/>
              </a:cxn>
              <a:cxn ang="0">
                <a:pos x="1168" y="508"/>
              </a:cxn>
              <a:cxn ang="0">
                <a:pos x="1219" y="512"/>
              </a:cxn>
              <a:cxn ang="0">
                <a:pos x="1273" y="512"/>
              </a:cxn>
              <a:cxn ang="0">
                <a:pos x="1325" y="508"/>
              </a:cxn>
              <a:cxn ang="0">
                <a:pos x="1382" y="501"/>
              </a:cxn>
              <a:cxn ang="0">
                <a:pos x="1441" y="488"/>
              </a:cxn>
              <a:cxn ang="0">
                <a:pos x="1495" y="468"/>
              </a:cxn>
              <a:cxn ang="0">
                <a:pos x="1547" y="432"/>
              </a:cxn>
              <a:cxn ang="0">
                <a:pos x="1586" y="348"/>
              </a:cxn>
              <a:cxn ang="0">
                <a:pos x="1588" y="255"/>
              </a:cxn>
              <a:cxn ang="0">
                <a:pos x="1544" y="186"/>
              </a:cxn>
              <a:cxn ang="0">
                <a:pos x="1492" y="162"/>
              </a:cxn>
              <a:cxn ang="0">
                <a:pos x="1438" y="149"/>
              </a:cxn>
              <a:cxn ang="0">
                <a:pos x="1386" y="149"/>
              </a:cxn>
              <a:cxn ang="0">
                <a:pos x="1333" y="149"/>
              </a:cxn>
              <a:cxn ang="0">
                <a:pos x="1279" y="160"/>
              </a:cxn>
              <a:cxn ang="0">
                <a:pos x="1227" y="173"/>
              </a:cxn>
              <a:cxn ang="0">
                <a:pos x="1175" y="189"/>
              </a:cxn>
              <a:cxn ang="0">
                <a:pos x="1122" y="206"/>
              </a:cxn>
              <a:cxn ang="0">
                <a:pos x="1068" y="213"/>
              </a:cxn>
              <a:cxn ang="0">
                <a:pos x="1017" y="208"/>
              </a:cxn>
              <a:cxn ang="0">
                <a:pos x="964" y="186"/>
              </a:cxn>
              <a:cxn ang="0">
                <a:pos x="912" y="160"/>
              </a:cxn>
              <a:cxn ang="0">
                <a:pos x="858" y="140"/>
              </a:cxn>
              <a:cxn ang="0">
                <a:pos x="806" y="113"/>
              </a:cxn>
              <a:cxn ang="0">
                <a:pos x="753" y="93"/>
              </a:cxn>
              <a:cxn ang="0">
                <a:pos x="701" y="80"/>
              </a:cxn>
              <a:cxn ang="0">
                <a:pos x="647" y="80"/>
              </a:cxn>
              <a:cxn ang="0">
                <a:pos x="595" y="86"/>
              </a:cxn>
              <a:cxn ang="0">
                <a:pos x="541" y="100"/>
              </a:cxn>
              <a:cxn ang="0">
                <a:pos x="490" y="106"/>
              </a:cxn>
              <a:cxn ang="0">
                <a:pos x="437" y="93"/>
              </a:cxn>
              <a:cxn ang="0">
                <a:pos x="383" y="55"/>
              </a:cxn>
              <a:cxn ang="0">
                <a:pos x="331" y="33"/>
              </a:cxn>
              <a:cxn ang="0">
                <a:pos x="279" y="13"/>
              </a:cxn>
              <a:cxn ang="0">
                <a:pos x="225" y="0"/>
              </a:cxn>
              <a:cxn ang="0">
                <a:pos x="172" y="0"/>
              </a:cxn>
              <a:cxn ang="0">
                <a:pos x="121" y="7"/>
              </a:cxn>
              <a:cxn ang="0">
                <a:pos x="68" y="40"/>
              </a:cxn>
              <a:cxn ang="0">
                <a:pos x="25" y="113"/>
              </a:cxn>
              <a:cxn ang="0">
                <a:pos x="3" y="200"/>
              </a:cxn>
              <a:cxn ang="0">
                <a:pos x="3" y="293"/>
              </a:cxn>
              <a:cxn ang="0">
                <a:pos x="33" y="373"/>
              </a:cxn>
            </a:cxnLst>
            <a:rect l="0" t="0" r="r" b="b"/>
            <a:pathLst>
              <a:path w="1593" h="673">
                <a:moveTo>
                  <a:pt x="63" y="415"/>
                </a:moveTo>
                <a:lnTo>
                  <a:pt x="67" y="426"/>
                </a:lnTo>
                <a:lnTo>
                  <a:pt x="74" y="439"/>
                </a:lnTo>
                <a:lnTo>
                  <a:pt x="82" y="448"/>
                </a:lnTo>
                <a:lnTo>
                  <a:pt x="85" y="459"/>
                </a:lnTo>
                <a:lnTo>
                  <a:pt x="93" y="468"/>
                </a:lnTo>
                <a:lnTo>
                  <a:pt x="97" y="479"/>
                </a:lnTo>
                <a:lnTo>
                  <a:pt x="104" y="486"/>
                </a:lnTo>
                <a:lnTo>
                  <a:pt x="112" y="499"/>
                </a:lnTo>
                <a:lnTo>
                  <a:pt x="119" y="508"/>
                </a:lnTo>
                <a:lnTo>
                  <a:pt x="127" y="519"/>
                </a:lnTo>
                <a:lnTo>
                  <a:pt x="136" y="532"/>
                </a:lnTo>
                <a:lnTo>
                  <a:pt x="142" y="541"/>
                </a:lnTo>
                <a:lnTo>
                  <a:pt x="146" y="552"/>
                </a:lnTo>
                <a:lnTo>
                  <a:pt x="153" y="561"/>
                </a:lnTo>
                <a:lnTo>
                  <a:pt x="158" y="572"/>
                </a:lnTo>
                <a:lnTo>
                  <a:pt x="166" y="581"/>
                </a:lnTo>
                <a:lnTo>
                  <a:pt x="173" y="592"/>
                </a:lnTo>
                <a:lnTo>
                  <a:pt x="181" y="601"/>
                </a:lnTo>
                <a:lnTo>
                  <a:pt x="187" y="608"/>
                </a:lnTo>
                <a:lnTo>
                  <a:pt x="195" y="614"/>
                </a:lnTo>
                <a:lnTo>
                  <a:pt x="202" y="619"/>
                </a:lnTo>
                <a:lnTo>
                  <a:pt x="211" y="628"/>
                </a:lnTo>
                <a:lnTo>
                  <a:pt x="217" y="632"/>
                </a:lnTo>
                <a:lnTo>
                  <a:pt x="225" y="639"/>
                </a:lnTo>
                <a:lnTo>
                  <a:pt x="232" y="645"/>
                </a:lnTo>
                <a:lnTo>
                  <a:pt x="240" y="652"/>
                </a:lnTo>
                <a:lnTo>
                  <a:pt x="247" y="654"/>
                </a:lnTo>
                <a:lnTo>
                  <a:pt x="255" y="654"/>
                </a:lnTo>
                <a:lnTo>
                  <a:pt x="262" y="661"/>
                </a:lnTo>
                <a:lnTo>
                  <a:pt x="271" y="661"/>
                </a:lnTo>
                <a:lnTo>
                  <a:pt x="279" y="661"/>
                </a:lnTo>
                <a:lnTo>
                  <a:pt x="286" y="665"/>
                </a:lnTo>
                <a:lnTo>
                  <a:pt x="293" y="665"/>
                </a:lnTo>
                <a:lnTo>
                  <a:pt x="300" y="665"/>
                </a:lnTo>
                <a:lnTo>
                  <a:pt x="309" y="668"/>
                </a:lnTo>
                <a:lnTo>
                  <a:pt x="316" y="668"/>
                </a:lnTo>
                <a:lnTo>
                  <a:pt x="324" y="672"/>
                </a:lnTo>
                <a:lnTo>
                  <a:pt x="331" y="672"/>
                </a:lnTo>
                <a:lnTo>
                  <a:pt x="339" y="672"/>
                </a:lnTo>
                <a:lnTo>
                  <a:pt x="345" y="672"/>
                </a:lnTo>
                <a:lnTo>
                  <a:pt x="353" y="672"/>
                </a:lnTo>
                <a:lnTo>
                  <a:pt x="362" y="672"/>
                </a:lnTo>
                <a:lnTo>
                  <a:pt x="369" y="672"/>
                </a:lnTo>
                <a:lnTo>
                  <a:pt x="379" y="672"/>
                </a:lnTo>
                <a:lnTo>
                  <a:pt x="387" y="672"/>
                </a:lnTo>
                <a:lnTo>
                  <a:pt x="394" y="672"/>
                </a:lnTo>
                <a:lnTo>
                  <a:pt x="402" y="672"/>
                </a:lnTo>
                <a:lnTo>
                  <a:pt x="411" y="672"/>
                </a:lnTo>
                <a:lnTo>
                  <a:pt x="417" y="672"/>
                </a:lnTo>
                <a:lnTo>
                  <a:pt x="426" y="672"/>
                </a:lnTo>
                <a:lnTo>
                  <a:pt x="432" y="668"/>
                </a:lnTo>
                <a:lnTo>
                  <a:pt x="441" y="665"/>
                </a:lnTo>
                <a:lnTo>
                  <a:pt x="448" y="661"/>
                </a:lnTo>
                <a:lnTo>
                  <a:pt x="456" y="661"/>
                </a:lnTo>
                <a:lnTo>
                  <a:pt x="463" y="659"/>
                </a:lnTo>
                <a:lnTo>
                  <a:pt x="470" y="659"/>
                </a:lnTo>
                <a:lnTo>
                  <a:pt x="478" y="654"/>
                </a:lnTo>
                <a:lnTo>
                  <a:pt x="485" y="654"/>
                </a:lnTo>
                <a:lnTo>
                  <a:pt x="492" y="652"/>
                </a:lnTo>
                <a:lnTo>
                  <a:pt x="501" y="648"/>
                </a:lnTo>
                <a:lnTo>
                  <a:pt x="508" y="648"/>
                </a:lnTo>
                <a:lnTo>
                  <a:pt x="516" y="645"/>
                </a:lnTo>
                <a:lnTo>
                  <a:pt x="522" y="645"/>
                </a:lnTo>
                <a:lnTo>
                  <a:pt x="530" y="641"/>
                </a:lnTo>
                <a:lnTo>
                  <a:pt x="539" y="639"/>
                </a:lnTo>
                <a:lnTo>
                  <a:pt x="545" y="639"/>
                </a:lnTo>
                <a:lnTo>
                  <a:pt x="552" y="639"/>
                </a:lnTo>
                <a:lnTo>
                  <a:pt x="561" y="634"/>
                </a:lnTo>
                <a:lnTo>
                  <a:pt x="569" y="632"/>
                </a:lnTo>
                <a:lnTo>
                  <a:pt x="576" y="632"/>
                </a:lnTo>
                <a:lnTo>
                  <a:pt x="583" y="628"/>
                </a:lnTo>
                <a:lnTo>
                  <a:pt x="590" y="625"/>
                </a:lnTo>
                <a:lnTo>
                  <a:pt x="598" y="621"/>
                </a:lnTo>
                <a:lnTo>
                  <a:pt x="606" y="614"/>
                </a:lnTo>
                <a:lnTo>
                  <a:pt x="613" y="612"/>
                </a:lnTo>
                <a:lnTo>
                  <a:pt x="620" y="608"/>
                </a:lnTo>
                <a:lnTo>
                  <a:pt x="628" y="605"/>
                </a:lnTo>
                <a:lnTo>
                  <a:pt x="635" y="599"/>
                </a:lnTo>
                <a:lnTo>
                  <a:pt x="644" y="594"/>
                </a:lnTo>
                <a:lnTo>
                  <a:pt x="650" y="588"/>
                </a:lnTo>
                <a:lnTo>
                  <a:pt x="659" y="586"/>
                </a:lnTo>
                <a:lnTo>
                  <a:pt x="665" y="579"/>
                </a:lnTo>
                <a:lnTo>
                  <a:pt x="674" y="572"/>
                </a:lnTo>
                <a:lnTo>
                  <a:pt x="680" y="568"/>
                </a:lnTo>
                <a:lnTo>
                  <a:pt x="688" y="561"/>
                </a:lnTo>
                <a:lnTo>
                  <a:pt x="697" y="559"/>
                </a:lnTo>
                <a:lnTo>
                  <a:pt x="704" y="552"/>
                </a:lnTo>
                <a:lnTo>
                  <a:pt x="714" y="546"/>
                </a:lnTo>
                <a:lnTo>
                  <a:pt x="722" y="541"/>
                </a:lnTo>
                <a:lnTo>
                  <a:pt x="731" y="534"/>
                </a:lnTo>
                <a:lnTo>
                  <a:pt x="738" y="532"/>
                </a:lnTo>
                <a:lnTo>
                  <a:pt x="746" y="526"/>
                </a:lnTo>
                <a:lnTo>
                  <a:pt x="753" y="521"/>
                </a:lnTo>
                <a:lnTo>
                  <a:pt x="760" y="515"/>
                </a:lnTo>
                <a:lnTo>
                  <a:pt x="767" y="512"/>
                </a:lnTo>
                <a:lnTo>
                  <a:pt x="775" y="508"/>
                </a:lnTo>
                <a:lnTo>
                  <a:pt x="782" y="506"/>
                </a:lnTo>
                <a:lnTo>
                  <a:pt x="790" y="499"/>
                </a:lnTo>
                <a:lnTo>
                  <a:pt x="797" y="499"/>
                </a:lnTo>
                <a:lnTo>
                  <a:pt x="806" y="495"/>
                </a:lnTo>
                <a:lnTo>
                  <a:pt x="812" y="492"/>
                </a:lnTo>
                <a:lnTo>
                  <a:pt x="820" y="492"/>
                </a:lnTo>
                <a:lnTo>
                  <a:pt x="827" y="488"/>
                </a:lnTo>
                <a:lnTo>
                  <a:pt x="835" y="488"/>
                </a:lnTo>
                <a:lnTo>
                  <a:pt x="842" y="486"/>
                </a:lnTo>
                <a:lnTo>
                  <a:pt x="850" y="486"/>
                </a:lnTo>
                <a:lnTo>
                  <a:pt x="858" y="486"/>
                </a:lnTo>
                <a:lnTo>
                  <a:pt x="865" y="481"/>
                </a:lnTo>
                <a:lnTo>
                  <a:pt x="874" y="481"/>
                </a:lnTo>
                <a:lnTo>
                  <a:pt x="880" y="481"/>
                </a:lnTo>
                <a:lnTo>
                  <a:pt x="889" y="481"/>
                </a:lnTo>
                <a:lnTo>
                  <a:pt x="896" y="481"/>
                </a:lnTo>
                <a:lnTo>
                  <a:pt x="904" y="481"/>
                </a:lnTo>
                <a:lnTo>
                  <a:pt x="910" y="481"/>
                </a:lnTo>
                <a:lnTo>
                  <a:pt x="918" y="481"/>
                </a:lnTo>
                <a:lnTo>
                  <a:pt x="925" y="481"/>
                </a:lnTo>
                <a:lnTo>
                  <a:pt x="933" y="481"/>
                </a:lnTo>
                <a:lnTo>
                  <a:pt x="940" y="481"/>
                </a:lnTo>
                <a:lnTo>
                  <a:pt x="948" y="481"/>
                </a:lnTo>
                <a:lnTo>
                  <a:pt x="955" y="481"/>
                </a:lnTo>
                <a:lnTo>
                  <a:pt x="964" y="481"/>
                </a:lnTo>
                <a:lnTo>
                  <a:pt x="971" y="481"/>
                </a:lnTo>
                <a:lnTo>
                  <a:pt x="979" y="481"/>
                </a:lnTo>
                <a:lnTo>
                  <a:pt x="987" y="481"/>
                </a:lnTo>
                <a:lnTo>
                  <a:pt x="994" y="486"/>
                </a:lnTo>
                <a:lnTo>
                  <a:pt x="1001" y="486"/>
                </a:lnTo>
                <a:lnTo>
                  <a:pt x="1008" y="486"/>
                </a:lnTo>
                <a:lnTo>
                  <a:pt x="1017" y="488"/>
                </a:lnTo>
                <a:lnTo>
                  <a:pt x="1025" y="488"/>
                </a:lnTo>
                <a:lnTo>
                  <a:pt x="1035" y="492"/>
                </a:lnTo>
                <a:lnTo>
                  <a:pt x="1042" y="492"/>
                </a:lnTo>
                <a:lnTo>
                  <a:pt x="1051" y="495"/>
                </a:lnTo>
                <a:lnTo>
                  <a:pt x="1057" y="495"/>
                </a:lnTo>
                <a:lnTo>
                  <a:pt x="1068" y="499"/>
                </a:lnTo>
                <a:lnTo>
                  <a:pt x="1080" y="499"/>
                </a:lnTo>
                <a:lnTo>
                  <a:pt x="1091" y="499"/>
                </a:lnTo>
                <a:lnTo>
                  <a:pt x="1100" y="501"/>
                </a:lnTo>
                <a:lnTo>
                  <a:pt x="1106" y="501"/>
                </a:lnTo>
                <a:lnTo>
                  <a:pt x="1114" y="506"/>
                </a:lnTo>
                <a:lnTo>
                  <a:pt x="1122" y="506"/>
                </a:lnTo>
                <a:lnTo>
                  <a:pt x="1130" y="506"/>
                </a:lnTo>
                <a:lnTo>
                  <a:pt x="1138" y="506"/>
                </a:lnTo>
                <a:lnTo>
                  <a:pt x="1144" y="508"/>
                </a:lnTo>
                <a:lnTo>
                  <a:pt x="1153" y="508"/>
                </a:lnTo>
                <a:lnTo>
                  <a:pt x="1160" y="508"/>
                </a:lnTo>
                <a:lnTo>
                  <a:pt x="1168" y="508"/>
                </a:lnTo>
                <a:lnTo>
                  <a:pt x="1175" y="508"/>
                </a:lnTo>
                <a:lnTo>
                  <a:pt x="1183" y="508"/>
                </a:lnTo>
                <a:lnTo>
                  <a:pt x="1190" y="512"/>
                </a:lnTo>
                <a:lnTo>
                  <a:pt x="1197" y="512"/>
                </a:lnTo>
                <a:lnTo>
                  <a:pt x="1204" y="512"/>
                </a:lnTo>
                <a:lnTo>
                  <a:pt x="1212" y="512"/>
                </a:lnTo>
                <a:lnTo>
                  <a:pt x="1219" y="512"/>
                </a:lnTo>
                <a:lnTo>
                  <a:pt x="1227" y="512"/>
                </a:lnTo>
                <a:lnTo>
                  <a:pt x="1234" y="512"/>
                </a:lnTo>
                <a:lnTo>
                  <a:pt x="1242" y="512"/>
                </a:lnTo>
                <a:lnTo>
                  <a:pt x="1250" y="512"/>
                </a:lnTo>
                <a:lnTo>
                  <a:pt x="1258" y="512"/>
                </a:lnTo>
                <a:lnTo>
                  <a:pt x="1266" y="512"/>
                </a:lnTo>
                <a:lnTo>
                  <a:pt x="1273" y="512"/>
                </a:lnTo>
                <a:lnTo>
                  <a:pt x="1279" y="512"/>
                </a:lnTo>
                <a:lnTo>
                  <a:pt x="1287" y="512"/>
                </a:lnTo>
                <a:lnTo>
                  <a:pt x="1294" y="512"/>
                </a:lnTo>
                <a:lnTo>
                  <a:pt x="1302" y="508"/>
                </a:lnTo>
                <a:lnTo>
                  <a:pt x="1310" y="508"/>
                </a:lnTo>
                <a:lnTo>
                  <a:pt x="1318" y="508"/>
                </a:lnTo>
                <a:lnTo>
                  <a:pt x="1325" y="508"/>
                </a:lnTo>
                <a:lnTo>
                  <a:pt x="1333" y="508"/>
                </a:lnTo>
                <a:lnTo>
                  <a:pt x="1340" y="508"/>
                </a:lnTo>
                <a:lnTo>
                  <a:pt x="1348" y="506"/>
                </a:lnTo>
                <a:lnTo>
                  <a:pt x="1358" y="506"/>
                </a:lnTo>
                <a:lnTo>
                  <a:pt x="1367" y="506"/>
                </a:lnTo>
                <a:lnTo>
                  <a:pt x="1374" y="506"/>
                </a:lnTo>
                <a:lnTo>
                  <a:pt x="1382" y="501"/>
                </a:lnTo>
                <a:lnTo>
                  <a:pt x="1392" y="501"/>
                </a:lnTo>
                <a:lnTo>
                  <a:pt x="1401" y="499"/>
                </a:lnTo>
                <a:lnTo>
                  <a:pt x="1407" y="499"/>
                </a:lnTo>
                <a:lnTo>
                  <a:pt x="1419" y="495"/>
                </a:lnTo>
                <a:lnTo>
                  <a:pt x="1428" y="492"/>
                </a:lnTo>
                <a:lnTo>
                  <a:pt x="1434" y="492"/>
                </a:lnTo>
                <a:lnTo>
                  <a:pt x="1441" y="488"/>
                </a:lnTo>
                <a:lnTo>
                  <a:pt x="1450" y="486"/>
                </a:lnTo>
                <a:lnTo>
                  <a:pt x="1456" y="486"/>
                </a:lnTo>
                <a:lnTo>
                  <a:pt x="1464" y="481"/>
                </a:lnTo>
                <a:lnTo>
                  <a:pt x="1473" y="479"/>
                </a:lnTo>
                <a:lnTo>
                  <a:pt x="1479" y="475"/>
                </a:lnTo>
                <a:lnTo>
                  <a:pt x="1488" y="472"/>
                </a:lnTo>
                <a:lnTo>
                  <a:pt x="1495" y="468"/>
                </a:lnTo>
                <a:lnTo>
                  <a:pt x="1502" y="466"/>
                </a:lnTo>
                <a:lnTo>
                  <a:pt x="1509" y="461"/>
                </a:lnTo>
                <a:lnTo>
                  <a:pt x="1517" y="459"/>
                </a:lnTo>
                <a:lnTo>
                  <a:pt x="1524" y="455"/>
                </a:lnTo>
                <a:lnTo>
                  <a:pt x="1532" y="448"/>
                </a:lnTo>
                <a:lnTo>
                  <a:pt x="1539" y="441"/>
                </a:lnTo>
                <a:lnTo>
                  <a:pt x="1547" y="432"/>
                </a:lnTo>
                <a:lnTo>
                  <a:pt x="1554" y="421"/>
                </a:lnTo>
                <a:lnTo>
                  <a:pt x="1562" y="413"/>
                </a:lnTo>
                <a:lnTo>
                  <a:pt x="1567" y="401"/>
                </a:lnTo>
                <a:lnTo>
                  <a:pt x="1573" y="388"/>
                </a:lnTo>
                <a:lnTo>
                  <a:pt x="1577" y="375"/>
                </a:lnTo>
                <a:lnTo>
                  <a:pt x="1582" y="362"/>
                </a:lnTo>
                <a:lnTo>
                  <a:pt x="1586" y="348"/>
                </a:lnTo>
                <a:lnTo>
                  <a:pt x="1588" y="335"/>
                </a:lnTo>
                <a:lnTo>
                  <a:pt x="1589" y="322"/>
                </a:lnTo>
                <a:lnTo>
                  <a:pt x="1592" y="308"/>
                </a:lnTo>
                <a:lnTo>
                  <a:pt x="1592" y="295"/>
                </a:lnTo>
                <a:lnTo>
                  <a:pt x="1592" y="282"/>
                </a:lnTo>
                <a:lnTo>
                  <a:pt x="1589" y="268"/>
                </a:lnTo>
                <a:lnTo>
                  <a:pt x="1588" y="255"/>
                </a:lnTo>
                <a:lnTo>
                  <a:pt x="1584" y="242"/>
                </a:lnTo>
                <a:lnTo>
                  <a:pt x="1578" y="228"/>
                </a:lnTo>
                <a:lnTo>
                  <a:pt x="1571" y="220"/>
                </a:lnTo>
                <a:lnTo>
                  <a:pt x="1566" y="208"/>
                </a:lnTo>
                <a:lnTo>
                  <a:pt x="1559" y="200"/>
                </a:lnTo>
                <a:lnTo>
                  <a:pt x="1552" y="193"/>
                </a:lnTo>
                <a:lnTo>
                  <a:pt x="1544" y="186"/>
                </a:lnTo>
                <a:lnTo>
                  <a:pt x="1537" y="180"/>
                </a:lnTo>
                <a:lnTo>
                  <a:pt x="1529" y="175"/>
                </a:lnTo>
                <a:lnTo>
                  <a:pt x="1522" y="173"/>
                </a:lnTo>
                <a:lnTo>
                  <a:pt x="1514" y="169"/>
                </a:lnTo>
                <a:lnTo>
                  <a:pt x="1505" y="166"/>
                </a:lnTo>
                <a:lnTo>
                  <a:pt x="1499" y="162"/>
                </a:lnTo>
                <a:lnTo>
                  <a:pt x="1492" y="162"/>
                </a:lnTo>
                <a:lnTo>
                  <a:pt x="1484" y="160"/>
                </a:lnTo>
                <a:lnTo>
                  <a:pt x="1476" y="155"/>
                </a:lnTo>
                <a:lnTo>
                  <a:pt x="1469" y="155"/>
                </a:lnTo>
                <a:lnTo>
                  <a:pt x="1461" y="153"/>
                </a:lnTo>
                <a:lnTo>
                  <a:pt x="1454" y="153"/>
                </a:lnTo>
                <a:lnTo>
                  <a:pt x="1446" y="153"/>
                </a:lnTo>
                <a:lnTo>
                  <a:pt x="1438" y="149"/>
                </a:lnTo>
                <a:lnTo>
                  <a:pt x="1431" y="149"/>
                </a:lnTo>
                <a:lnTo>
                  <a:pt x="1423" y="149"/>
                </a:lnTo>
                <a:lnTo>
                  <a:pt x="1416" y="149"/>
                </a:lnTo>
                <a:lnTo>
                  <a:pt x="1409" y="149"/>
                </a:lnTo>
                <a:lnTo>
                  <a:pt x="1400" y="149"/>
                </a:lnTo>
                <a:lnTo>
                  <a:pt x="1392" y="149"/>
                </a:lnTo>
                <a:lnTo>
                  <a:pt x="1386" y="149"/>
                </a:lnTo>
                <a:lnTo>
                  <a:pt x="1379" y="149"/>
                </a:lnTo>
                <a:lnTo>
                  <a:pt x="1371" y="149"/>
                </a:lnTo>
                <a:lnTo>
                  <a:pt x="1363" y="149"/>
                </a:lnTo>
                <a:lnTo>
                  <a:pt x="1356" y="149"/>
                </a:lnTo>
                <a:lnTo>
                  <a:pt x="1348" y="149"/>
                </a:lnTo>
                <a:lnTo>
                  <a:pt x="1341" y="149"/>
                </a:lnTo>
                <a:lnTo>
                  <a:pt x="1333" y="149"/>
                </a:lnTo>
                <a:lnTo>
                  <a:pt x="1326" y="149"/>
                </a:lnTo>
                <a:lnTo>
                  <a:pt x="1317" y="153"/>
                </a:lnTo>
                <a:lnTo>
                  <a:pt x="1310" y="153"/>
                </a:lnTo>
                <a:lnTo>
                  <a:pt x="1303" y="153"/>
                </a:lnTo>
                <a:lnTo>
                  <a:pt x="1296" y="155"/>
                </a:lnTo>
                <a:lnTo>
                  <a:pt x="1287" y="160"/>
                </a:lnTo>
                <a:lnTo>
                  <a:pt x="1279" y="160"/>
                </a:lnTo>
                <a:lnTo>
                  <a:pt x="1272" y="160"/>
                </a:lnTo>
                <a:lnTo>
                  <a:pt x="1264" y="162"/>
                </a:lnTo>
                <a:lnTo>
                  <a:pt x="1257" y="166"/>
                </a:lnTo>
                <a:lnTo>
                  <a:pt x="1249" y="166"/>
                </a:lnTo>
                <a:lnTo>
                  <a:pt x="1242" y="169"/>
                </a:lnTo>
                <a:lnTo>
                  <a:pt x="1234" y="169"/>
                </a:lnTo>
                <a:lnTo>
                  <a:pt x="1227" y="173"/>
                </a:lnTo>
                <a:lnTo>
                  <a:pt x="1220" y="175"/>
                </a:lnTo>
                <a:lnTo>
                  <a:pt x="1213" y="175"/>
                </a:lnTo>
                <a:lnTo>
                  <a:pt x="1204" y="180"/>
                </a:lnTo>
                <a:lnTo>
                  <a:pt x="1198" y="182"/>
                </a:lnTo>
                <a:lnTo>
                  <a:pt x="1189" y="182"/>
                </a:lnTo>
                <a:lnTo>
                  <a:pt x="1183" y="186"/>
                </a:lnTo>
                <a:lnTo>
                  <a:pt x="1175" y="189"/>
                </a:lnTo>
                <a:lnTo>
                  <a:pt x="1166" y="193"/>
                </a:lnTo>
                <a:lnTo>
                  <a:pt x="1159" y="195"/>
                </a:lnTo>
                <a:lnTo>
                  <a:pt x="1151" y="195"/>
                </a:lnTo>
                <a:lnTo>
                  <a:pt x="1145" y="200"/>
                </a:lnTo>
                <a:lnTo>
                  <a:pt x="1138" y="202"/>
                </a:lnTo>
                <a:lnTo>
                  <a:pt x="1130" y="202"/>
                </a:lnTo>
                <a:lnTo>
                  <a:pt x="1122" y="206"/>
                </a:lnTo>
                <a:lnTo>
                  <a:pt x="1114" y="206"/>
                </a:lnTo>
                <a:lnTo>
                  <a:pt x="1106" y="208"/>
                </a:lnTo>
                <a:lnTo>
                  <a:pt x="1100" y="208"/>
                </a:lnTo>
                <a:lnTo>
                  <a:pt x="1092" y="213"/>
                </a:lnTo>
                <a:lnTo>
                  <a:pt x="1085" y="213"/>
                </a:lnTo>
                <a:lnTo>
                  <a:pt x="1077" y="213"/>
                </a:lnTo>
                <a:lnTo>
                  <a:pt x="1068" y="213"/>
                </a:lnTo>
                <a:lnTo>
                  <a:pt x="1061" y="213"/>
                </a:lnTo>
                <a:lnTo>
                  <a:pt x="1055" y="213"/>
                </a:lnTo>
                <a:lnTo>
                  <a:pt x="1047" y="213"/>
                </a:lnTo>
                <a:lnTo>
                  <a:pt x="1040" y="213"/>
                </a:lnTo>
                <a:lnTo>
                  <a:pt x="1031" y="213"/>
                </a:lnTo>
                <a:lnTo>
                  <a:pt x="1023" y="208"/>
                </a:lnTo>
                <a:lnTo>
                  <a:pt x="1017" y="208"/>
                </a:lnTo>
                <a:lnTo>
                  <a:pt x="1009" y="206"/>
                </a:lnTo>
                <a:lnTo>
                  <a:pt x="1002" y="200"/>
                </a:lnTo>
                <a:lnTo>
                  <a:pt x="994" y="195"/>
                </a:lnTo>
                <a:lnTo>
                  <a:pt x="987" y="195"/>
                </a:lnTo>
                <a:lnTo>
                  <a:pt x="979" y="189"/>
                </a:lnTo>
                <a:lnTo>
                  <a:pt x="972" y="189"/>
                </a:lnTo>
                <a:lnTo>
                  <a:pt x="964" y="186"/>
                </a:lnTo>
                <a:lnTo>
                  <a:pt x="957" y="182"/>
                </a:lnTo>
                <a:lnTo>
                  <a:pt x="949" y="175"/>
                </a:lnTo>
                <a:lnTo>
                  <a:pt x="942" y="173"/>
                </a:lnTo>
                <a:lnTo>
                  <a:pt x="934" y="169"/>
                </a:lnTo>
                <a:lnTo>
                  <a:pt x="927" y="166"/>
                </a:lnTo>
                <a:lnTo>
                  <a:pt x="919" y="162"/>
                </a:lnTo>
                <a:lnTo>
                  <a:pt x="912" y="160"/>
                </a:lnTo>
                <a:lnTo>
                  <a:pt x="904" y="155"/>
                </a:lnTo>
                <a:lnTo>
                  <a:pt x="896" y="153"/>
                </a:lnTo>
                <a:lnTo>
                  <a:pt x="889" y="153"/>
                </a:lnTo>
                <a:lnTo>
                  <a:pt x="881" y="149"/>
                </a:lnTo>
                <a:lnTo>
                  <a:pt x="873" y="146"/>
                </a:lnTo>
                <a:lnTo>
                  <a:pt x="866" y="142"/>
                </a:lnTo>
                <a:lnTo>
                  <a:pt x="858" y="140"/>
                </a:lnTo>
                <a:lnTo>
                  <a:pt x="851" y="135"/>
                </a:lnTo>
                <a:lnTo>
                  <a:pt x="842" y="129"/>
                </a:lnTo>
                <a:lnTo>
                  <a:pt x="836" y="129"/>
                </a:lnTo>
                <a:lnTo>
                  <a:pt x="827" y="122"/>
                </a:lnTo>
                <a:lnTo>
                  <a:pt x="821" y="122"/>
                </a:lnTo>
                <a:lnTo>
                  <a:pt x="812" y="115"/>
                </a:lnTo>
                <a:lnTo>
                  <a:pt x="806" y="113"/>
                </a:lnTo>
                <a:lnTo>
                  <a:pt x="797" y="109"/>
                </a:lnTo>
                <a:lnTo>
                  <a:pt x="791" y="106"/>
                </a:lnTo>
                <a:lnTo>
                  <a:pt x="783" y="102"/>
                </a:lnTo>
                <a:lnTo>
                  <a:pt x="775" y="100"/>
                </a:lnTo>
                <a:lnTo>
                  <a:pt x="768" y="95"/>
                </a:lnTo>
                <a:lnTo>
                  <a:pt x="760" y="93"/>
                </a:lnTo>
                <a:lnTo>
                  <a:pt x="753" y="93"/>
                </a:lnTo>
                <a:lnTo>
                  <a:pt x="745" y="89"/>
                </a:lnTo>
                <a:lnTo>
                  <a:pt x="738" y="86"/>
                </a:lnTo>
                <a:lnTo>
                  <a:pt x="731" y="86"/>
                </a:lnTo>
                <a:lnTo>
                  <a:pt x="722" y="82"/>
                </a:lnTo>
                <a:lnTo>
                  <a:pt x="716" y="82"/>
                </a:lnTo>
                <a:lnTo>
                  <a:pt x="707" y="82"/>
                </a:lnTo>
                <a:lnTo>
                  <a:pt x="701" y="80"/>
                </a:lnTo>
                <a:lnTo>
                  <a:pt x="693" y="80"/>
                </a:lnTo>
                <a:lnTo>
                  <a:pt x="686" y="80"/>
                </a:lnTo>
                <a:lnTo>
                  <a:pt x="678" y="80"/>
                </a:lnTo>
                <a:lnTo>
                  <a:pt x="670" y="80"/>
                </a:lnTo>
                <a:lnTo>
                  <a:pt x="663" y="80"/>
                </a:lnTo>
                <a:lnTo>
                  <a:pt x="655" y="80"/>
                </a:lnTo>
                <a:lnTo>
                  <a:pt x="647" y="80"/>
                </a:lnTo>
                <a:lnTo>
                  <a:pt x="640" y="80"/>
                </a:lnTo>
                <a:lnTo>
                  <a:pt x="632" y="80"/>
                </a:lnTo>
                <a:lnTo>
                  <a:pt x="625" y="82"/>
                </a:lnTo>
                <a:lnTo>
                  <a:pt x="618" y="82"/>
                </a:lnTo>
                <a:lnTo>
                  <a:pt x="610" y="82"/>
                </a:lnTo>
                <a:lnTo>
                  <a:pt x="603" y="86"/>
                </a:lnTo>
                <a:lnTo>
                  <a:pt x="595" y="86"/>
                </a:lnTo>
                <a:lnTo>
                  <a:pt x="588" y="89"/>
                </a:lnTo>
                <a:lnTo>
                  <a:pt x="580" y="89"/>
                </a:lnTo>
                <a:lnTo>
                  <a:pt x="571" y="93"/>
                </a:lnTo>
                <a:lnTo>
                  <a:pt x="565" y="95"/>
                </a:lnTo>
                <a:lnTo>
                  <a:pt x="557" y="95"/>
                </a:lnTo>
                <a:lnTo>
                  <a:pt x="550" y="100"/>
                </a:lnTo>
                <a:lnTo>
                  <a:pt x="541" y="100"/>
                </a:lnTo>
                <a:lnTo>
                  <a:pt x="535" y="102"/>
                </a:lnTo>
                <a:lnTo>
                  <a:pt x="526" y="102"/>
                </a:lnTo>
                <a:lnTo>
                  <a:pt x="520" y="102"/>
                </a:lnTo>
                <a:lnTo>
                  <a:pt x="512" y="106"/>
                </a:lnTo>
                <a:lnTo>
                  <a:pt x="505" y="106"/>
                </a:lnTo>
                <a:lnTo>
                  <a:pt x="497" y="106"/>
                </a:lnTo>
                <a:lnTo>
                  <a:pt x="490" y="106"/>
                </a:lnTo>
                <a:lnTo>
                  <a:pt x="482" y="106"/>
                </a:lnTo>
                <a:lnTo>
                  <a:pt x="475" y="106"/>
                </a:lnTo>
                <a:lnTo>
                  <a:pt x="467" y="102"/>
                </a:lnTo>
                <a:lnTo>
                  <a:pt x="460" y="102"/>
                </a:lnTo>
                <a:lnTo>
                  <a:pt x="452" y="100"/>
                </a:lnTo>
                <a:lnTo>
                  <a:pt x="444" y="95"/>
                </a:lnTo>
                <a:lnTo>
                  <a:pt x="437" y="93"/>
                </a:lnTo>
                <a:lnTo>
                  <a:pt x="429" y="86"/>
                </a:lnTo>
                <a:lnTo>
                  <a:pt x="422" y="82"/>
                </a:lnTo>
                <a:lnTo>
                  <a:pt x="414" y="75"/>
                </a:lnTo>
                <a:lnTo>
                  <a:pt x="407" y="73"/>
                </a:lnTo>
                <a:lnTo>
                  <a:pt x="399" y="67"/>
                </a:lnTo>
                <a:lnTo>
                  <a:pt x="392" y="62"/>
                </a:lnTo>
                <a:lnTo>
                  <a:pt x="383" y="55"/>
                </a:lnTo>
                <a:lnTo>
                  <a:pt x="375" y="53"/>
                </a:lnTo>
                <a:lnTo>
                  <a:pt x="368" y="49"/>
                </a:lnTo>
                <a:lnTo>
                  <a:pt x="360" y="47"/>
                </a:lnTo>
                <a:lnTo>
                  <a:pt x="353" y="42"/>
                </a:lnTo>
                <a:lnTo>
                  <a:pt x="345" y="40"/>
                </a:lnTo>
                <a:lnTo>
                  <a:pt x="339" y="35"/>
                </a:lnTo>
                <a:lnTo>
                  <a:pt x="331" y="33"/>
                </a:lnTo>
                <a:lnTo>
                  <a:pt x="324" y="29"/>
                </a:lnTo>
                <a:lnTo>
                  <a:pt x="316" y="27"/>
                </a:lnTo>
                <a:lnTo>
                  <a:pt x="309" y="22"/>
                </a:lnTo>
                <a:lnTo>
                  <a:pt x="300" y="20"/>
                </a:lnTo>
                <a:lnTo>
                  <a:pt x="294" y="16"/>
                </a:lnTo>
                <a:lnTo>
                  <a:pt x="286" y="13"/>
                </a:lnTo>
                <a:lnTo>
                  <a:pt x="279" y="13"/>
                </a:lnTo>
                <a:lnTo>
                  <a:pt x="271" y="9"/>
                </a:lnTo>
                <a:lnTo>
                  <a:pt x="262" y="7"/>
                </a:lnTo>
                <a:lnTo>
                  <a:pt x="255" y="7"/>
                </a:lnTo>
                <a:lnTo>
                  <a:pt x="249" y="2"/>
                </a:lnTo>
                <a:lnTo>
                  <a:pt x="241" y="2"/>
                </a:lnTo>
                <a:lnTo>
                  <a:pt x="234" y="2"/>
                </a:lnTo>
                <a:lnTo>
                  <a:pt x="225" y="0"/>
                </a:lnTo>
                <a:lnTo>
                  <a:pt x="217" y="0"/>
                </a:lnTo>
                <a:lnTo>
                  <a:pt x="211" y="0"/>
                </a:lnTo>
                <a:lnTo>
                  <a:pt x="202" y="0"/>
                </a:lnTo>
                <a:lnTo>
                  <a:pt x="195" y="0"/>
                </a:lnTo>
                <a:lnTo>
                  <a:pt x="188" y="0"/>
                </a:lnTo>
                <a:lnTo>
                  <a:pt x="180" y="0"/>
                </a:lnTo>
                <a:lnTo>
                  <a:pt x="172" y="0"/>
                </a:lnTo>
                <a:lnTo>
                  <a:pt x="164" y="0"/>
                </a:lnTo>
                <a:lnTo>
                  <a:pt x="158" y="0"/>
                </a:lnTo>
                <a:lnTo>
                  <a:pt x="149" y="0"/>
                </a:lnTo>
                <a:lnTo>
                  <a:pt x="142" y="2"/>
                </a:lnTo>
                <a:lnTo>
                  <a:pt x="136" y="2"/>
                </a:lnTo>
                <a:lnTo>
                  <a:pt x="128" y="2"/>
                </a:lnTo>
                <a:lnTo>
                  <a:pt x="121" y="7"/>
                </a:lnTo>
                <a:lnTo>
                  <a:pt x="113" y="9"/>
                </a:lnTo>
                <a:lnTo>
                  <a:pt x="105" y="13"/>
                </a:lnTo>
                <a:lnTo>
                  <a:pt x="98" y="16"/>
                </a:lnTo>
                <a:lnTo>
                  <a:pt x="90" y="20"/>
                </a:lnTo>
                <a:lnTo>
                  <a:pt x="83" y="27"/>
                </a:lnTo>
                <a:lnTo>
                  <a:pt x="75" y="29"/>
                </a:lnTo>
                <a:lnTo>
                  <a:pt x="68" y="40"/>
                </a:lnTo>
                <a:lnTo>
                  <a:pt x="60" y="47"/>
                </a:lnTo>
                <a:lnTo>
                  <a:pt x="53" y="55"/>
                </a:lnTo>
                <a:lnTo>
                  <a:pt x="45" y="67"/>
                </a:lnTo>
                <a:lnTo>
                  <a:pt x="40" y="80"/>
                </a:lnTo>
                <a:lnTo>
                  <a:pt x="34" y="89"/>
                </a:lnTo>
                <a:lnTo>
                  <a:pt x="30" y="100"/>
                </a:lnTo>
                <a:lnTo>
                  <a:pt x="25" y="113"/>
                </a:lnTo>
                <a:lnTo>
                  <a:pt x="19" y="122"/>
                </a:lnTo>
                <a:lnTo>
                  <a:pt x="15" y="133"/>
                </a:lnTo>
                <a:lnTo>
                  <a:pt x="11" y="146"/>
                </a:lnTo>
                <a:lnTo>
                  <a:pt x="8" y="160"/>
                </a:lnTo>
                <a:lnTo>
                  <a:pt x="6" y="173"/>
                </a:lnTo>
                <a:lnTo>
                  <a:pt x="4" y="186"/>
                </a:lnTo>
                <a:lnTo>
                  <a:pt x="3" y="200"/>
                </a:lnTo>
                <a:lnTo>
                  <a:pt x="0" y="213"/>
                </a:lnTo>
                <a:lnTo>
                  <a:pt x="0" y="226"/>
                </a:lnTo>
                <a:lnTo>
                  <a:pt x="0" y="240"/>
                </a:lnTo>
                <a:lnTo>
                  <a:pt x="0" y="253"/>
                </a:lnTo>
                <a:lnTo>
                  <a:pt x="0" y="266"/>
                </a:lnTo>
                <a:lnTo>
                  <a:pt x="0" y="279"/>
                </a:lnTo>
                <a:lnTo>
                  <a:pt x="3" y="293"/>
                </a:lnTo>
                <a:lnTo>
                  <a:pt x="4" y="306"/>
                </a:lnTo>
                <a:lnTo>
                  <a:pt x="6" y="319"/>
                </a:lnTo>
                <a:lnTo>
                  <a:pt x="10" y="333"/>
                </a:lnTo>
                <a:lnTo>
                  <a:pt x="15" y="346"/>
                </a:lnTo>
                <a:lnTo>
                  <a:pt x="21" y="353"/>
                </a:lnTo>
                <a:lnTo>
                  <a:pt x="26" y="366"/>
                </a:lnTo>
                <a:lnTo>
                  <a:pt x="33" y="373"/>
                </a:lnTo>
                <a:lnTo>
                  <a:pt x="38" y="386"/>
                </a:lnTo>
                <a:lnTo>
                  <a:pt x="44" y="393"/>
                </a:lnTo>
                <a:lnTo>
                  <a:pt x="51" y="399"/>
                </a:lnTo>
                <a:lnTo>
                  <a:pt x="59" y="408"/>
                </a:lnTo>
                <a:lnTo>
                  <a:pt x="63" y="415"/>
                </a:lnTo>
              </a:path>
            </a:pathLst>
          </a:custGeom>
          <a:solidFill>
            <a:srgbClr val="00AE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0" name="Freeform 4"/>
          <p:cNvSpPr>
            <a:spLocks/>
          </p:cNvSpPr>
          <p:nvPr/>
        </p:nvSpPr>
        <p:spPr bwMode="auto">
          <a:xfrm>
            <a:off x="6567488" y="1203325"/>
            <a:ext cx="1766887" cy="620713"/>
          </a:xfrm>
          <a:custGeom>
            <a:avLst/>
            <a:gdLst/>
            <a:ahLst/>
            <a:cxnLst>
              <a:cxn ang="0">
                <a:pos x="1348" y="0"/>
              </a:cxn>
              <a:cxn ang="0">
                <a:pos x="0" y="194"/>
              </a:cxn>
              <a:cxn ang="0">
                <a:pos x="400" y="446"/>
              </a:cxn>
              <a:cxn ang="0">
                <a:pos x="1430" y="32"/>
              </a:cxn>
              <a:cxn ang="0">
                <a:pos x="1348" y="0"/>
              </a:cxn>
            </a:cxnLst>
            <a:rect l="0" t="0" r="r" b="b"/>
            <a:pathLst>
              <a:path w="1431" h="447">
                <a:moveTo>
                  <a:pt x="1348" y="0"/>
                </a:moveTo>
                <a:lnTo>
                  <a:pt x="0" y="194"/>
                </a:lnTo>
                <a:lnTo>
                  <a:pt x="400" y="446"/>
                </a:lnTo>
                <a:lnTo>
                  <a:pt x="1430" y="32"/>
                </a:lnTo>
                <a:lnTo>
                  <a:pt x="1348" y="0"/>
                </a:lnTo>
              </a:path>
            </a:pathLst>
          </a:custGeom>
          <a:solidFill>
            <a:schemeClr val="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1" name="Freeform 5"/>
          <p:cNvSpPr>
            <a:spLocks/>
          </p:cNvSpPr>
          <p:nvPr/>
        </p:nvSpPr>
        <p:spPr bwMode="auto">
          <a:xfrm>
            <a:off x="6567488" y="1198563"/>
            <a:ext cx="1668462" cy="276225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1350" y="0"/>
              </a:cxn>
            </a:cxnLst>
            <a:rect l="0" t="0" r="r" b="b"/>
            <a:pathLst>
              <a:path w="1351" h="199">
                <a:moveTo>
                  <a:pt x="0" y="198"/>
                </a:moveTo>
                <a:lnTo>
                  <a:pt x="135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2" name="Freeform 6"/>
          <p:cNvSpPr>
            <a:spLocks/>
          </p:cNvSpPr>
          <p:nvPr/>
        </p:nvSpPr>
        <p:spPr bwMode="auto">
          <a:xfrm>
            <a:off x="7013300" y="4296355"/>
            <a:ext cx="1274763" cy="766763"/>
          </a:xfrm>
          <a:custGeom>
            <a:avLst/>
            <a:gdLst/>
            <a:ahLst/>
            <a:cxnLst>
              <a:cxn ang="0">
                <a:pos x="864" y="144"/>
              </a:cxn>
              <a:cxn ang="0">
                <a:pos x="816" y="144"/>
              </a:cxn>
              <a:cxn ang="0">
                <a:pos x="768" y="136"/>
              </a:cxn>
              <a:cxn ang="0">
                <a:pos x="720" y="112"/>
              </a:cxn>
              <a:cxn ang="0">
                <a:pos x="672" y="88"/>
              </a:cxn>
              <a:cxn ang="0">
                <a:pos x="624" y="64"/>
              </a:cxn>
              <a:cxn ang="0">
                <a:pos x="576" y="40"/>
              </a:cxn>
              <a:cxn ang="0">
                <a:pos x="528" y="24"/>
              </a:cxn>
              <a:cxn ang="0">
                <a:pos x="480" y="16"/>
              </a:cxn>
              <a:cxn ang="0">
                <a:pos x="432" y="8"/>
              </a:cxn>
              <a:cxn ang="0">
                <a:pos x="384" y="0"/>
              </a:cxn>
              <a:cxn ang="0">
                <a:pos x="336" y="0"/>
              </a:cxn>
              <a:cxn ang="0">
                <a:pos x="288" y="0"/>
              </a:cxn>
              <a:cxn ang="0">
                <a:pos x="240" y="24"/>
              </a:cxn>
              <a:cxn ang="0">
                <a:pos x="200" y="72"/>
              </a:cxn>
              <a:cxn ang="0">
                <a:pos x="168" y="120"/>
              </a:cxn>
              <a:cxn ang="0">
                <a:pos x="144" y="168"/>
              </a:cxn>
              <a:cxn ang="0">
                <a:pos x="96" y="208"/>
              </a:cxn>
              <a:cxn ang="0">
                <a:pos x="48" y="248"/>
              </a:cxn>
              <a:cxn ang="0">
                <a:pos x="16" y="296"/>
              </a:cxn>
              <a:cxn ang="0">
                <a:pos x="0" y="344"/>
              </a:cxn>
              <a:cxn ang="0">
                <a:pos x="8" y="392"/>
              </a:cxn>
              <a:cxn ang="0">
                <a:pos x="24" y="440"/>
              </a:cxn>
              <a:cxn ang="0">
                <a:pos x="56" y="488"/>
              </a:cxn>
              <a:cxn ang="0">
                <a:pos x="96" y="520"/>
              </a:cxn>
              <a:cxn ang="0">
                <a:pos x="144" y="536"/>
              </a:cxn>
              <a:cxn ang="0">
                <a:pos x="192" y="536"/>
              </a:cxn>
              <a:cxn ang="0">
                <a:pos x="240" y="544"/>
              </a:cxn>
              <a:cxn ang="0">
                <a:pos x="288" y="544"/>
              </a:cxn>
              <a:cxn ang="0">
                <a:pos x="336" y="552"/>
              </a:cxn>
              <a:cxn ang="0">
                <a:pos x="384" y="552"/>
              </a:cxn>
              <a:cxn ang="0">
                <a:pos x="432" y="552"/>
              </a:cxn>
              <a:cxn ang="0">
                <a:pos x="480" y="552"/>
              </a:cxn>
              <a:cxn ang="0">
                <a:pos x="528" y="544"/>
              </a:cxn>
              <a:cxn ang="0">
                <a:pos x="576" y="528"/>
              </a:cxn>
              <a:cxn ang="0">
                <a:pos x="624" y="512"/>
              </a:cxn>
              <a:cxn ang="0">
                <a:pos x="672" y="480"/>
              </a:cxn>
              <a:cxn ang="0">
                <a:pos x="720" y="440"/>
              </a:cxn>
              <a:cxn ang="0">
                <a:pos x="760" y="400"/>
              </a:cxn>
              <a:cxn ang="0">
                <a:pos x="800" y="368"/>
              </a:cxn>
              <a:cxn ang="0">
                <a:pos x="848" y="352"/>
              </a:cxn>
              <a:cxn ang="0">
                <a:pos x="896" y="336"/>
              </a:cxn>
              <a:cxn ang="0">
                <a:pos x="944" y="328"/>
              </a:cxn>
              <a:cxn ang="0">
                <a:pos x="992" y="304"/>
              </a:cxn>
              <a:cxn ang="0">
                <a:pos x="1032" y="264"/>
              </a:cxn>
              <a:cxn ang="0">
                <a:pos x="1032" y="216"/>
              </a:cxn>
              <a:cxn ang="0">
                <a:pos x="1008" y="168"/>
              </a:cxn>
              <a:cxn ang="0">
                <a:pos x="960" y="136"/>
              </a:cxn>
              <a:cxn ang="0">
                <a:pos x="912" y="128"/>
              </a:cxn>
              <a:cxn ang="0">
                <a:pos x="888" y="136"/>
              </a:cxn>
            </a:cxnLst>
            <a:rect l="0" t="0" r="r" b="b"/>
            <a:pathLst>
              <a:path w="1033" h="553">
                <a:moveTo>
                  <a:pt x="888" y="136"/>
                </a:moveTo>
                <a:lnTo>
                  <a:pt x="864" y="144"/>
                </a:lnTo>
                <a:lnTo>
                  <a:pt x="840" y="144"/>
                </a:lnTo>
                <a:lnTo>
                  <a:pt x="816" y="144"/>
                </a:lnTo>
                <a:lnTo>
                  <a:pt x="792" y="144"/>
                </a:lnTo>
                <a:lnTo>
                  <a:pt x="768" y="136"/>
                </a:lnTo>
                <a:lnTo>
                  <a:pt x="744" y="128"/>
                </a:lnTo>
                <a:lnTo>
                  <a:pt x="720" y="112"/>
                </a:lnTo>
                <a:lnTo>
                  <a:pt x="696" y="96"/>
                </a:lnTo>
                <a:lnTo>
                  <a:pt x="672" y="88"/>
                </a:lnTo>
                <a:lnTo>
                  <a:pt x="648" y="72"/>
                </a:lnTo>
                <a:lnTo>
                  <a:pt x="624" y="64"/>
                </a:lnTo>
                <a:lnTo>
                  <a:pt x="600" y="48"/>
                </a:lnTo>
                <a:lnTo>
                  <a:pt x="576" y="40"/>
                </a:lnTo>
                <a:lnTo>
                  <a:pt x="552" y="32"/>
                </a:lnTo>
                <a:lnTo>
                  <a:pt x="528" y="24"/>
                </a:lnTo>
                <a:lnTo>
                  <a:pt x="504" y="16"/>
                </a:lnTo>
                <a:lnTo>
                  <a:pt x="480" y="16"/>
                </a:lnTo>
                <a:lnTo>
                  <a:pt x="456" y="8"/>
                </a:lnTo>
                <a:lnTo>
                  <a:pt x="432" y="8"/>
                </a:lnTo>
                <a:lnTo>
                  <a:pt x="408" y="0"/>
                </a:lnTo>
                <a:lnTo>
                  <a:pt x="384" y="0"/>
                </a:lnTo>
                <a:lnTo>
                  <a:pt x="360" y="0"/>
                </a:lnTo>
                <a:lnTo>
                  <a:pt x="336" y="0"/>
                </a:lnTo>
                <a:lnTo>
                  <a:pt x="312" y="0"/>
                </a:lnTo>
                <a:lnTo>
                  <a:pt x="288" y="0"/>
                </a:lnTo>
                <a:lnTo>
                  <a:pt x="264" y="8"/>
                </a:lnTo>
                <a:lnTo>
                  <a:pt x="240" y="24"/>
                </a:lnTo>
                <a:lnTo>
                  <a:pt x="216" y="48"/>
                </a:lnTo>
                <a:lnTo>
                  <a:pt x="200" y="72"/>
                </a:lnTo>
                <a:lnTo>
                  <a:pt x="184" y="96"/>
                </a:lnTo>
                <a:lnTo>
                  <a:pt x="168" y="120"/>
                </a:lnTo>
                <a:lnTo>
                  <a:pt x="160" y="144"/>
                </a:lnTo>
                <a:lnTo>
                  <a:pt x="144" y="168"/>
                </a:lnTo>
                <a:lnTo>
                  <a:pt x="120" y="192"/>
                </a:lnTo>
                <a:lnTo>
                  <a:pt x="96" y="208"/>
                </a:lnTo>
                <a:lnTo>
                  <a:pt x="72" y="224"/>
                </a:lnTo>
                <a:lnTo>
                  <a:pt x="48" y="248"/>
                </a:lnTo>
                <a:lnTo>
                  <a:pt x="32" y="272"/>
                </a:lnTo>
                <a:lnTo>
                  <a:pt x="16" y="296"/>
                </a:lnTo>
                <a:lnTo>
                  <a:pt x="0" y="320"/>
                </a:lnTo>
                <a:lnTo>
                  <a:pt x="0" y="344"/>
                </a:lnTo>
                <a:lnTo>
                  <a:pt x="0" y="368"/>
                </a:lnTo>
                <a:lnTo>
                  <a:pt x="8" y="392"/>
                </a:lnTo>
                <a:lnTo>
                  <a:pt x="16" y="416"/>
                </a:lnTo>
                <a:lnTo>
                  <a:pt x="24" y="440"/>
                </a:lnTo>
                <a:lnTo>
                  <a:pt x="48" y="464"/>
                </a:lnTo>
                <a:lnTo>
                  <a:pt x="56" y="488"/>
                </a:lnTo>
                <a:lnTo>
                  <a:pt x="80" y="496"/>
                </a:lnTo>
                <a:lnTo>
                  <a:pt x="96" y="520"/>
                </a:lnTo>
                <a:lnTo>
                  <a:pt x="120" y="528"/>
                </a:lnTo>
                <a:lnTo>
                  <a:pt x="144" y="536"/>
                </a:lnTo>
                <a:lnTo>
                  <a:pt x="168" y="536"/>
                </a:lnTo>
                <a:lnTo>
                  <a:pt x="192" y="536"/>
                </a:lnTo>
                <a:lnTo>
                  <a:pt x="216" y="544"/>
                </a:lnTo>
                <a:lnTo>
                  <a:pt x="240" y="544"/>
                </a:lnTo>
                <a:lnTo>
                  <a:pt x="264" y="544"/>
                </a:lnTo>
                <a:lnTo>
                  <a:pt x="288" y="544"/>
                </a:lnTo>
                <a:lnTo>
                  <a:pt x="312" y="552"/>
                </a:lnTo>
                <a:lnTo>
                  <a:pt x="336" y="552"/>
                </a:lnTo>
                <a:lnTo>
                  <a:pt x="360" y="552"/>
                </a:lnTo>
                <a:lnTo>
                  <a:pt x="384" y="552"/>
                </a:lnTo>
                <a:lnTo>
                  <a:pt x="408" y="552"/>
                </a:lnTo>
                <a:lnTo>
                  <a:pt x="432" y="552"/>
                </a:lnTo>
                <a:lnTo>
                  <a:pt x="456" y="552"/>
                </a:lnTo>
                <a:lnTo>
                  <a:pt x="480" y="552"/>
                </a:lnTo>
                <a:lnTo>
                  <a:pt x="504" y="544"/>
                </a:lnTo>
                <a:lnTo>
                  <a:pt x="528" y="544"/>
                </a:lnTo>
                <a:lnTo>
                  <a:pt x="552" y="536"/>
                </a:lnTo>
                <a:lnTo>
                  <a:pt x="576" y="528"/>
                </a:lnTo>
                <a:lnTo>
                  <a:pt x="600" y="520"/>
                </a:lnTo>
                <a:lnTo>
                  <a:pt x="624" y="512"/>
                </a:lnTo>
                <a:lnTo>
                  <a:pt x="648" y="496"/>
                </a:lnTo>
                <a:lnTo>
                  <a:pt x="672" y="480"/>
                </a:lnTo>
                <a:lnTo>
                  <a:pt x="696" y="456"/>
                </a:lnTo>
                <a:lnTo>
                  <a:pt x="720" y="440"/>
                </a:lnTo>
                <a:lnTo>
                  <a:pt x="736" y="416"/>
                </a:lnTo>
                <a:lnTo>
                  <a:pt x="760" y="400"/>
                </a:lnTo>
                <a:lnTo>
                  <a:pt x="776" y="376"/>
                </a:lnTo>
                <a:lnTo>
                  <a:pt x="800" y="368"/>
                </a:lnTo>
                <a:lnTo>
                  <a:pt x="824" y="360"/>
                </a:lnTo>
                <a:lnTo>
                  <a:pt x="848" y="352"/>
                </a:lnTo>
                <a:lnTo>
                  <a:pt x="872" y="344"/>
                </a:lnTo>
                <a:lnTo>
                  <a:pt x="896" y="336"/>
                </a:lnTo>
                <a:lnTo>
                  <a:pt x="920" y="336"/>
                </a:lnTo>
                <a:lnTo>
                  <a:pt x="944" y="328"/>
                </a:lnTo>
                <a:lnTo>
                  <a:pt x="968" y="320"/>
                </a:lnTo>
                <a:lnTo>
                  <a:pt x="992" y="304"/>
                </a:lnTo>
                <a:lnTo>
                  <a:pt x="1016" y="288"/>
                </a:lnTo>
                <a:lnTo>
                  <a:pt x="1032" y="264"/>
                </a:lnTo>
                <a:lnTo>
                  <a:pt x="1032" y="240"/>
                </a:lnTo>
                <a:lnTo>
                  <a:pt x="1032" y="216"/>
                </a:lnTo>
                <a:lnTo>
                  <a:pt x="1024" y="192"/>
                </a:lnTo>
                <a:lnTo>
                  <a:pt x="1008" y="168"/>
                </a:lnTo>
                <a:lnTo>
                  <a:pt x="984" y="152"/>
                </a:lnTo>
                <a:lnTo>
                  <a:pt x="960" y="136"/>
                </a:lnTo>
                <a:lnTo>
                  <a:pt x="936" y="128"/>
                </a:lnTo>
                <a:lnTo>
                  <a:pt x="912" y="128"/>
                </a:lnTo>
                <a:lnTo>
                  <a:pt x="888" y="128"/>
                </a:lnTo>
                <a:lnTo>
                  <a:pt x="888" y="136"/>
                </a:lnTo>
              </a:path>
            </a:pathLst>
          </a:custGeom>
          <a:solidFill>
            <a:srgbClr val="00A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294288" y="3883605"/>
            <a:ext cx="735012" cy="809625"/>
            <a:chOff x="4655" y="2352"/>
            <a:chExt cx="594" cy="583"/>
          </a:xfrm>
        </p:grpSpPr>
        <p:sp>
          <p:nvSpPr>
            <p:cNvPr id="157704" name="Freeform 8"/>
            <p:cNvSpPr>
              <a:spLocks/>
            </p:cNvSpPr>
            <p:nvPr/>
          </p:nvSpPr>
          <p:spPr bwMode="auto">
            <a:xfrm>
              <a:off x="4909" y="2647"/>
              <a:ext cx="89" cy="235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38" y="217"/>
                </a:cxn>
                <a:cxn ang="0">
                  <a:pos x="34" y="218"/>
                </a:cxn>
                <a:cxn ang="0">
                  <a:pos x="23" y="214"/>
                </a:cxn>
                <a:cxn ang="0">
                  <a:pos x="15" y="213"/>
                </a:cxn>
                <a:cxn ang="0">
                  <a:pos x="9" y="213"/>
                </a:cxn>
                <a:cxn ang="0">
                  <a:pos x="6" y="215"/>
                </a:cxn>
                <a:cxn ang="0">
                  <a:pos x="2" y="217"/>
                </a:cxn>
                <a:cxn ang="0">
                  <a:pos x="0" y="219"/>
                </a:cxn>
                <a:cxn ang="0">
                  <a:pos x="0" y="223"/>
                </a:cxn>
                <a:cxn ang="0">
                  <a:pos x="1" y="226"/>
                </a:cxn>
                <a:cxn ang="0">
                  <a:pos x="3" y="230"/>
                </a:cxn>
                <a:cxn ang="0">
                  <a:pos x="6" y="232"/>
                </a:cxn>
                <a:cxn ang="0">
                  <a:pos x="10" y="233"/>
                </a:cxn>
                <a:cxn ang="0">
                  <a:pos x="18" y="234"/>
                </a:cxn>
                <a:cxn ang="0">
                  <a:pos x="29" y="231"/>
                </a:cxn>
                <a:cxn ang="0">
                  <a:pos x="41" y="227"/>
                </a:cxn>
                <a:cxn ang="0">
                  <a:pos x="88" y="0"/>
                </a:cxn>
                <a:cxn ang="0">
                  <a:pos x="81" y="6"/>
                </a:cxn>
              </a:cxnLst>
              <a:rect l="0" t="0" r="r" b="b"/>
              <a:pathLst>
                <a:path w="89" h="235">
                  <a:moveTo>
                    <a:pt x="81" y="6"/>
                  </a:moveTo>
                  <a:lnTo>
                    <a:pt x="38" y="217"/>
                  </a:lnTo>
                  <a:lnTo>
                    <a:pt x="34" y="218"/>
                  </a:lnTo>
                  <a:lnTo>
                    <a:pt x="23" y="214"/>
                  </a:lnTo>
                  <a:lnTo>
                    <a:pt x="15" y="213"/>
                  </a:lnTo>
                  <a:lnTo>
                    <a:pt x="9" y="213"/>
                  </a:lnTo>
                  <a:lnTo>
                    <a:pt x="6" y="215"/>
                  </a:lnTo>
                  <a:lnTo>
                    <a:pt x="2" y="217"/>
                  </a:lnTo>
                  <a:lnTo>
                    <a:pt x="0" y="219"/>
                  </a:lnTo>
                  <a:lnTo>
                    <a:pt x="0" y="223"/>
                  </a:lnTo>
                  <a:lnTo>
                    <a:pt x="1" y="226"/>
                  </a:lnTo>
                  <a:lnTo>
                    <a:pt x="3" y="230"/>
                  </a:lnTo>
                  <a:lnTo>
                    <a:pt x="6" y="232"/>
                  </a:lnTo>
                  <a:lnTo>
                    <a:pt x="10" y="233"/>
                  </a:lnTo>
                  <a:lnTo>
                    <a:pt x="18" y="234"/>
                  </a:lnTo>
                  <a:lnTo>
                    <a:pt x="29" y="231"/>
                  </a:lnTo>
                  <a:lnTo>
                    <a:pt x="41" y="227"/>
                  </a:lnTo>
                  <a:lnTo>
                    <a:pt x="88" y="0"/>
                  </a:lnTo>
                  <a:lnTo>
                    <a:pt x="81" y="6"/>
                  </a:lnTo>
                </a:path>
              </a:pathLst>
            </a:custGeom>
            <a:solidFill>
              <a:srgbClr val="DADADA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965" y="2489"/>
              <a:ext cx="284" cy="186"/>
              <a:chOff x="4965" y="2489"/>
              <a:chExt cx="284" cy="186"/>
            </a:xfrm>
          </p:grpSpPr>
          <p:sp>
            <p:nvSpPr>
              <p:cNvPr id="157706" name="Freeform 10"/>
              <p:cNvSpPr>
                <a:spLocks/>
              </p:cNvSpPr>
              <p:nvPr/>
            </p:nvSpPr>
            <p:spPr bwMode="auto">
              <a:xfrm>
                <a:off x="5176" y="2489"/>
                <a:ext cx="73" cy="14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8"/>
                  </a:cxn>
                  <a:cxn ang="0">
                    <a:pos x="47" y="14"/>
                  </a:cxn>
                  <a:cxn ang="0">
                    <a:pos x="54" y="22"/>
                  </a:cxn>
                  <a:cxn ang="0">
                    <a:pos x="60" y="27"/>
                  </a:cxn>
                  <a:cxn ang="0">
                    <a:pos x="63" y="30"/>
                  </a:cxn>
                  <a:cxn ang="0">
                    <a:pos x="65" y="35"/>
                  </a:cxn>
                  <a:cxn ang="0">
                    <a:pos x="70" y="43"/>
                  </a:cxn>
                  <a:cxn ang="0">
                    <a:pos x="72" y="46"/>
                  </a:cxn>
                  <a:cxn ang="0">
                    <a:pos x="71" y="53"/>
                  </a:cxn>
                  <a:cxn ang="0">
                    <a:pos x="67" y="60"/>
                  </a:cxn>
                  <a:cxn ang="0">
                    <a:pos x="64" y="74"/>
                  </a:cxn>
                  <a:cxn ang="0">
                    <a:pos x="60" y="82"/>
                  </a:cxn>
                  <a:cxn ang="0">
                    <a:pos x="56" y="88"/>
                  </a:cxn>
                  <a:cxn ang="0">
                    <a:pos x="52" y="93"/>
                  </a:cxn>
                  <a:cxn ang="0">
                    <a:pos x="48" y="100"/>
                  </a:cxn>
                  <a:cxn ang="0">
                    <a:pos x="45" y="107"/>
                  </a:cxn>
                  <a:cxn ang="0">
                    <a:pos x="43" y="113"/>
                  </a:cxn>
                  <a:cxn ang="0">
                    <a:pos x="41" y="119"/>
                  </a:cxn>
                  <a:cxn ang="0">
                    <a:pos x="38" y="123"/>
                  </a:cxn>
                  <a:cxn ang="0">
                    <a:pos x="32" y="127"/>
                  </a:cxn>
                  <a:cxn ang="0">
                    <a:pos x="25" y="133"/>
                  </a:cxn>
                  <a:cxn ang="0">
                    <a:pos x="21" y="135"/>
                  </a:cxn>
                  <a:cxn ang="0">
                    <a:pos x="24" y="137"/>
                  </a:cxn>
                  <a:cxn ang="0">
                    <a:pos x="25" y="139"/>
                  </a:cxn>
                  <a:cxn ang="0">
                    <a:pos x="23" y="142"/>
                  </a:cxn>
                  <a:cxn ang="0">
                    <a:pos x="18" y="142"/>
                  </a:cxn>
                  <a:cxn ang="0">
                    <a:pos x="13" y="142"/>
                  </a:cxn>
                  <a:cxn ang="0">
                    <a:pos x="7" y="142"/>
                  </a:cxn>
                  <a:cxn ang="0">
                    <a:pos x="0" y="113"/>
                  </a:cxn>
                  <a:cxn ang="0">
                    <a:pos x="6" y="106"/>
                  </a:cxn>
                  <a:cxn ang="0">
                    <a:pos x="13" y="102"/>
                  </a:cxn>
                  <a:cxn ang="0">
                    <a:pos x="30" y="99"/>
                  </a:cxn>
                  <a:cxn ang="0">
                    <a:pos x="30" y="90"/>
                  </a:cxn>
                  <a:cxn ang="0">
                    <a:pos x="29" y="82"/>
                  </a:cxn>
                  <a:cxn ang="0">
                    <a:pos x="29" y="74"/>
                  </a:cxn>
                  <a:cxn ang="0">
                    <a:pos x="30" y="62"/>
                  </a:cxn>
                  <a:cxn ang="0">
                    <a:pos x="33" y="55"/>
                  </a:cxn>
                  <a:cxn ang="0">
                    <a:pos x="34" y="49"/>
                  </a:cxn>
                  <a:cxn ang="0">
                    <a:pos x="30" y="48"/>
                  </a:cxn>
                  <a:cxn ang="0">
                    <a:pos x="22" y="45"/>
                  </a:cxn>
                  <a:cxn ang="0">
                    <a:pos x="14" y="40"/>
                  </a:cxn>
                  <a:cxn ang="0">
                    <a:pos x="9" y="34"/>
                  </a:cxn>
                  <a:cxn ang="0">
                    <a:pos x="28" y="0"/>
                  </a:cxn>
                </a:cxnLst>
                <a:rect l="0" t="0" r="r" b="b"/>
                <a:pathLst>
                  <a:path w="73" h="143">
                    <a:moveTo>
                      <a:pt x="28" y="0"/>
                    </a:moveTo>
                    <a:lnTo>
                      <a:pt x="40" y="8"/>
                    </a:lnTo>
                    <a:lnTo>
                      <a:pt x="47" y="14"/>
                    </a:lnTo>
                    <a:lnTo>
                      <a:pt x="54" y="22"/>
                    </a:lnTo>
                    <a:lnTo>
                      <a:pt x="60" y="27"/>
                    </a:lnTo>
                    <a:lnTo>
                      <a:pt x="63" y="30"/>
                    </a:lnTo>
                    <a:lnTo>
                      <a:pt x="65" y="35"/>
                    </a:lnTo>
                    <a:lnTo>
                      <a:pt x="70" y="43"/>
                    </a:lnTo>
                    <a:lnTo>
                      <a:pt x="72" y="46"/>
                    </a:lnTo>
                    <a:lnTo>
                      <a:pt x="71" y="53"/>
                    </a:lnTo>
                    <a:lnTo>
                      <a:pt x="67" y="60"/>
                    </a:lnTo>
                    <a:lnTo>
                      <a:pt x="64" y="74"/>
                    </a:lnTo>
                    <a:lnTo>
                      <a:pt x="60" y="82"/>
                    </a:lnTo>
                    <a:lnTo>
                      <a:pt x="56" y="88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5" y="107"/>
                    </a:lnTo>
                    <a:lnTo>
                      <a:pt x="43" y="113"/>
                    </a:lnTo>
                    <a:lnTo>
                      <a:pt x="41" y="119"/>
                    </a:lnTo>
                    <a:lnTo>
                      <a:pt x="38" y="123"/>
                    </a:lnTo>
                    <a:lnTo>
                      <a:pt x="32" y="127"/>
                    </a:lnTo>
                    <a:lnTo>
                      <a:pt x="25" y="133"/>
                    </a:lnTo>
                    <a:lnTo>
                      <a:pt x="21" y="135"/>
                    </a:lnTo>
                    <a:lnTo>
                      <a:pt x="24" y="137"/>
                    </a:lnTo>
                    <a:lnTo>
                      <a:pt x="25" y="139"/>
                    </a:lnTo>
                    <a:lnTo>
                      <a:pt x="23" y="142"/>
                    </a:lnTo>
                    <a:lnTo>
                      <a:pt x="18" y="142"/>
                    </a:lnTo>
                    <a:lnTo>
                      <a:pt x="13" y="142"/>
                    </a:lnTo>
                    <a:lnTo>
                      <a:pt x="7" y="142"/>
                    </a:lnTo>
                    <a:lnTo>
                      <a:pt x="0" y="113"/>
                    </a:lnTo>
                    <a:lnTo>
                      <a:pt x="6" y="106"/>
                    </a:lnTo>
                    <a:lnTo>
                      <a:pt x="13" y="102"/>
                    </a:lnTo>
                    <a:lnTo>
                      <a:pt x="30" y="99"/>
                    </a:lnTo>
                    <a:lnTo>
                      <a:pt x="30" y="90"/>
                    </a:lnTo>
                    <a:lnTo>
                      <a:pt x="29" y="82"/>
                    </a:lnTo>
                    <a:lnTo>
                      <a:pt x="29" y="74"/>
                    </a:lnTo>
                    <a:lnTo>
                      <a:pt x="30" y="62"/>
                    </a:lnTo>
                    <a:lnTo>
                      <a:pt x="33" y="55"/>
                    </a:lnTo>
                    <a:lnTo>
                      <a:pt x="34" y="49"/>
                    </a:lnTo>
                    <a:lnTo>
                      <a:pt x="30" y="48"/>
                    </a:lnTo>
                    <a:lnTo>
                      <a:pt x="22" y="45"/>
                    </a:lnTo>
                    <a:lnTo>
                      <a:pt x="14" y="40"/>
                    </a:lnTo>
                    <a:lnTo>
                      <a:pt x="9" y="34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FFBF7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7" name="Freeform 11"/>
              <p:cNvSpPr>
                <a:spLocks/>
              </p:cNvSpPr>
              <p:nvPr/>
            </p:nvSpPr>
            <p:spPr bwMode="auto">
              <a:xfrm>
                <a:off x="4965" y="2522"/>
                <a:ext cx="93" cy="15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3" y="20"/>
                  </a:cxn>
                  <a:cxn ang="0">
                    <a:pos x="53" y="35"/>
                  </a:cxn>
                  <a:cxn ang="0">
                    <a:pos x="49" y="46"/>
                  </a:cxn>
                  <a:cxn ang="0">
                    <a:pos x="43" y="58"/>
                  </a:cxn>
                  <a:cxn ang="0">
                    <a:pos x="41" y="71"/>
                  </a:cxn>
                  <a:cxn ang="0">
                    <a:pos x="44" y="86"/>
                  </a:cxn>
                  <a:cxn ang="0">
                    <a:pos x="44" y="93"/>
                  </a:cxn>
                  <a:cxn ang="0">
                    <a:pos x="43" y="100"/>
                  </a:cxn>
                  <a:cxn ang="0">
                    <a:pos x="41" y="103"/>
                  </a:cxn>
                  <a:cxn ang="0">
                    <a:pos x="39" y="104"/>
                  </a:cxn>
                  <a:cxn ang="0">
                    <a:pos x="36" y="106"/>
                  </a:cxn>
                  <a:cxn ang="0">
                    <a:pos x="35" y="107"/>
                  </a:cxn>
                  <a:cxn ang="0">
                    <a:pos x="34" y="111"/>
                  </a:cxn>
                  <a:cxn ang="0">
                    <a:pos x="20" y="118"/>
                  </a:cxn>
                  <a:cxn ang="0">
                    <a:pos x="13" y="120"/>
                  </a:cxn>
                  <a:cxn ang="0">
                    <a:pos x="6" y="120"/>
                  </a:cxn>
                  <a:cxn ang="0">
                    <a:pos x="4" y="122"/>
                  </a:cxn>
                  <a:cxn ang="0">
                    <a:pos x="2" y="130"/>
                  </a:cxn>
                  <a:cxn ang="0">
                    <a:pos x="0" y="133"/>
                  </a:cxn>
                  <a:cxn ang="0">
                    <a:pos x="0" y="136"/>
                  </a:cxn>
                  <a:cxn ang="0">
                    <a:pos x="1" y="139"/>
                  </a:cxn>
                  <a:cxn ang="0">
                    <a:pos x="5" y="144"/>
                  </a:cxn>
                  <a:cxn ang="0">
                    <a:pos x="5" y="147"/>
                  </a:cxn>
                  <a:cxn ang="0">
                    <a:pos x="7" y="150"/>
                  </a:cxn>
                  <a:cxn ang="0">
                    <a:pos x="13" y="150"/>
                  </a:cxn>
                  <a:cxn ang="0">
                    <a:pos x="16" y="152"/>
                  </a:cxn>
                  <a:cxn ang="0">
                    <a:pos x="22" y="152"/>
                  </a:cxn>
                  <a:cxn ang="0">
                    <a:pos x="25" y="149"/>
                  </a:cxn>
                  <a:cxn ang="0">
                    <a:pos x="26" y="144"/>
                  </a:cxn>
                  <a:cxn ang="0">
                    <a:pos x="32" y="140"/>
                  </a:cxn>
                  <a:cxn ang="0">
                    <a:pos x="44" y="135"/>
                  </a:cxn>
                  <a:cxn ang="0">
                    <a:pos x="45" y="137"/>
                  </a:cxn>
                  <a:cxn ang="0">
                    <a:pos x="37" y="144"/>
                  </a:cxn>
                  <a:cxn ang="0">
                    <a:pos x="35" y="146"/>
                  </a:cxn>
                  <a:cxn ang="0">
                    <a:pos x="35" y="149"/>
                  </a:cxn>
                  <a:cxn ang="0">
                    <a:pos x="39" y="150"/>
                  </a:cxn>
                  <a:cxn ang="0">
                    <a:pos x="49" y="149"/>
                  </a:cxn>
                  <a:cxn ang="0">
                    <a:pos x="56" y="142"/>
                  </a:cxn>
                  <a:cxn ang="0">
                    <a:pos x="62" y="136"/>
                  </a:cxn>
                  <a:cxn ang="0">
                    <a:pos x="66" y="130"/>
                  </a:cxn>
                  <a:cxn ang="0">
                    <a:pos x="66" y="125"/>
                  </a:cxn>
                  <a:cxn ang="0">
                    <a:pos x="64" y="122"/>
                  </a:cxn>
                  <a:cxn ang="0">
                    <a:pos x="59" y="117"/>
                  </a:cxn>
                  <a:cxn ang="0">
                    <a:pos x="63" y="109"/>
                  </a:cxn>
                  <a:cxn ang="0">
                    <a:pos x="67" y="102"/>
                  </a:cxn>
                  <a:cxn ang="0">
                    <a:pos x="71" y="93"/>
                  </a:cxn>
                  <a:cxn ang="0">
                    <a:pos x="76" y="81"/>
                  </a:cxn>
                  <a:cxn ang="0">
                    <a:pos x="80" y="67"/>
                  </a:cxn>
                  <a:cxn ang="0">
                    <a:pos x="82" y="54"/>
                  </a:cxn>
                  <a:cxn ang="0">
                    <a:pos x="84" y="45"/>
                  </a:cxn>
                  <a:cxn ang="0">
                    <a:pos x="89" y="32"/>
                  </a:cxn>
                  <a:cxn ang="0">
                    <a:pos x="92" y="15"/>
                  </a:cxn>
                  <a:cxn ang="0">
                    <a:pos x="55" y="0"/>
                  </a:cxn>
                </a:cxnLst>
                <a:rect l="0" t="0" r="r" b="b"/>
                <a:pathLst>
                  <a:path w="93" h="153">
                    <a:moveTo>
                      <a:pt x="55" y="0"/>
                    </a:moveTo>
                    <a:lnTo>
                      <a:pt x="53" y="20"/>
                    </a:lnTo>
                    <a:lnTo>
                      <a:pt x="53" y="35"/>
                    </a:lnTo>
                    <a:lnTo>
                      <a:pt x="49" y="46"/>
                    </a:lnTo>
                    <a:lnTo>
                      <a:pt x="43" y="58"/>
                    </a:lnTo>
                    <a:lnTo>
                      <a:pt x="41" y="71"/>
                    </a:lnTo>
                    <a:lnTo>
                      <a:pt x="44" y="86"/>
                    </a:lnTo>
                    <a:lnTo>
                      <a:pt x="44" y="93"/>
                    </a:lnTo>
                    <a:lnTo>
                      <a:pt x="43" y="100"/>
                    </a:lnTo>
                    <a:lnTo>
                      <a:pt x="41" y="103"/>
                    </a:lnTo>
                    <a:lnTo>
                      <a:pt x="39" y="104"/>
                    </a:lnTo>
                    <a:lnTo>
                      <a:pt x="36" y="106"/>
                    </a:lnTo>
                    <a:lnTo>
                      <a:pt x="35" y="107"/>
                    </a:lnTo>
                    <a:lnTo>
                      <a:pt x="34" y="111"/>
                    </a:lnTo>
                    <a:lnTo>
                      <a:pt x="20" y="118"/>
                    </a:lnTo>
                    <a:lnTo>
                      <a:pt x="13" y="120"/>
                    </a:lnTo>
                    <a:lnTo>
                      <a:pt x="6" y="120"/>
                    </a:lnTo>
                    <a:lnTo>
                      <a:pt x="4" y="122"/>
                    </a:lnTo>
                    <a:lnTo>
                      <a:pt x="2" y="130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9"/>
                    </a:lnTo>
                    <a:lnTo>
                      <a:pt x="5" y="144"/>
                    </a:lnTo>
                    <a:lnTo>
                      <a:pt x="5" y="147"/>
                    </a:lnTo>
                    <a:lnTo>
                      <a:pt x="7" y="150"/>
                    </a:lnTo>
                    <a:lnTo>
                      <a:pt x="13" y="150"/>
                    </a:lnTo>
                    <a:lnTo>
                      <a:pt x="16" y="152"/>
                    </a:lnTo>
                    <a:lnTo>
                      <a:pt x="22" y="152"/>
                    </a:lnTo>
                    <a:lnTo>
                      <a:pt x="25" y="149"/>
                    </a:lnTo>
                    <a:lnTo>
                      <a:pt x="26" y="144"/>
                    </a:lnTo>
                    <a:lnTo>
                      <a:pt x="32" y="140"/>
                    </a:lnTo>
                    <a:lnTo>
                      <a:pt x="44" y="135"/>
                    </a:lnTo>
                    <a:lnTo>
                      <a:pt x="45" y="137"/>
                    </a:lnTo>
                    <a:lnTo>
                      <a:pt x="37" y="144"/>
                    </a:lnTo>
                    <a:lnTo>
                      <a:pt x="35" y="146"/>
                    </a:lnTo>
                    <a:lnTo>
                      <a:pt x="35" y="149"/>
                    </a:lnTo>
                    <a:lnTo>
                      <a:pt x="39" y="150"/>
                    </a:lnTo>
                    <a:lnTo>
                      <a:pt x="49" y="149"/>
                    </a:lnTo>
                    <a:lnTo>
                      <a:pt x="56" y="142"/>
                    </a:lnTo>
                    <a:lnTo>
                      <a:pt x="62" y="136"/>
                    </a:lnTo>
                    <a:lnTo>
                      <a:pt x="66" y="130"/>
                    </a:lnTo>
                    <a:lnTo>
                      <a:pt x="66" y="125"/>
                    </a:lnTo>
                    <a:lnTo>
                      <a:pt x="64" y="122"/>
                    </a:lnTo>
                    <a:lnTo>
                      <a:pt x="59" y="117"/>
                    </a:lnTo>
                    <a:lnTo>
                      <a:pt x="63" y="109"/>
                    </a:lnTo>
                    <a:lnTo>
                      <a:pt x="67" y="102"/>
                    </a:lnTo>
                    <a:lnTo>
                      <a:pt x="71" y="93"/>
                    </a:lnTo>
                    <a:lnTo>
                      <a:pt x="76" y="81"/>
                    </a:lnTo>
                    <a:lnTo>
                      <a:pt x="80" y="67"/>
                    </a:lnTo>
                    <a:lnTo>
                      <a:pt x="82" y="54"/>
                    </a:lnTo>
                    <a:lnTo>
                      <a:pt x="84" y="45"/>
                    </a:lnTo>
                    <a:lnTo>
                      <a:pt x="89" y="32"/>
                    </a:lnTo>
                    <a:lnTo>
                      <a:pt x="92" y="15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FBF7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5146" y="2819"/>
              <a:ext cx="51" cy="4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4" y="15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49" y="46"/>
                </a:cxn>
                <a:cxn ang="0">
                  <a:pos x="50" y="37"/>
                </a:cxn>
                <a:cxn ang="0">
                  <a:pos x="49" y="26"/>
                </a:cxn>
                <a:cxn ang="0">
                  <a:pos x="45" y="15"/>
                </a:cxn>
                <a:cxn ang="0">
                  <a:pos x="42" y="4"/>
                </a:cxn>
                <a:cxn ang="0">
                  <a:pos x="41" y="0"/>
                </a:cxn>
                <a:cxn ang="0">
                  <a:pos x="5" y="5"/>
                </a:cxn>
              </a:cxnLst>
              <a:rect l="0" t="0" r="r" b="b"/>
              <a:pathLst>
                <a:path w="51" h="48">
                  <a:moveTo>
                    <a:pt x="5" y="5"/>
                  </a:moveTo>
                  <a:lnTo>
                    <a:pt x="4" y="15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49" y="46"/>
                  </a:lnTo>
                  <a:lnTo>
                    <a:pt x="50" y="37"/>
                  </a:lnTo>
                  <a:lnTo>
                    <a:pt x="49" y="26"/>
                  </a:lnTo>
                  <a:lnTo>
                    <a:pt x="45" y="15"/>
                  </a:lnTo>
                  <a:lnTo>
                    <a:pt x="42" y="4"/>
                  </a:lnTo>
                  <a:lnTo>
                    <a:pt x="41" y="0"/>
                  </a:lnTo>
                  <a:lnTo>
                    <a:pt x="5" y="5"/>
                  </a:lnTo>
                </a:path>
              </a:pathLst>
            </a:custGeom>
            <a:solidFill>
              <a:srgbClr val="5FC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5147" y="2848"/>
              <a:ext cx="47" cy="33"/>
              <a:chOff x="5147" y="2848"/>
              <a:chExt cx="47" cy="33"/>
            </a:xfrm>
          </p:grpSpPr>
          <p:sp>
            <p:nvSpPr>
              <p:cNvPr id="157710" name="Freeform 14"/>
              <p:cNvSpPr>
                <a:spLocks/>
              </p:cNvSpPr>
              <p:nvPr/>
            </p:nvSpPr>
            <p:spPr bwMode="auto">
              <a:xfrm>
                <a:off x="5148" y="2848"/>
                <a:ext cx="43" cy="26"/>
              </a:xfrm>
              <a:custGeom>
                <a:avLst/>
                <a:gdLst/>
                <a:ahLst/>
                <a:cxnLst>
                  <a:cxn ang="0">
                    <a:pos x="1" y="24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" y="16"/>
                  </a:cxn>
                  <a:cxn ang="0">
                    <a:pos x="3" y="12"/>
                  </a:cxn>
                  <a:cxn ang="0">
                    <a:pos x="5" y="7"/>
                  </a:cxn>
                  <a:cxn ang="0">
                    <a:pos x="9" y="5"/>
                  </a:cxn>
                  <a:cxn ang="0">
                    <a:pos x="14" y="2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2" y="1"/>
                  </a:cxn>
                  <a:cxn ang="0">
                    <a:pos x="36" y="5"/>
                  </a:cxn>
                  <a:cxn ang="0">
                    <a:pos x="40" y="10"/>
                  </a:cxn>
                  <a:cxn ang="0">
                    <a:pos x="42" y="18"/>
                  </a:cxn>
                  <a:cxn ang="0">
                    <a:pos x="42" y="25"/>
                  </a:cxn>
                  <a:cxn ang="0">
                    <a:pos x="1" y="24"/>
                  </a:cxn>
                </a:cxnLst>
                <a:rect l="0" t="0" r="r" b="b"/>
                <a:pathLst>
                  <a:path w="43" h="26">
                    <a:moveTo>
                      <a:pt x="1" y="24"/>
                    </a:moveTo>
                    <a:lnTo>
                      <a:pt x="0" y="22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40" y="10"/>
                    </a:lnTo>
                    <a:lnTo>
                      <a:pt x="42" y="18"/>
                    </a:lnTo>
                    <a:lnTo>
                      <a:pt x="42" y="25"/>
                    </a:lnTo>
                    <a:lnTo>
                      <a:pt x="1" y="24"/>
                    </a:lnTo>
                  </a:path>
                </a:pathLst>
              </a:custGeom>
              <a:solidFill>
                <a:srgbClr val="7F3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1" name="Freeform 15"/>
              <p:cNvSpPr>
                <a:spLocks/>
              </p:cNvSpPr>
              <p:nvPr/>
            </p:nvSpPr>
            <p:spPr bwMode="auto">
              <a:xfrm>
                <a:off x="5147" y="2866"/>
                <a:ext cx="47" cy="1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14"/>
                  </a:cxn>
                  <a:cxn ang="0">
                    <a:pos x="45" y="14"/>
                  </a:cxn>
                  <a:cxn ang="0">
                    <a:pos x="46" y="6"/>
                  </a:cxn>
                  <a:cxn ang="0">
                    <a:pos x="40" y="4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11" y="1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0" y="9"/>
                  </a:cxn>
                </a:cxnLst>
                <a:rect l="0" t="0" r="r" b="b"/>
                <a:pathLst>
                  <a:path w="47" h="15">
                    <a:moveTo>
                      <a:pt x="0" y="9"/>
                    </a:moveTo>
                    <a:lnTo>
                      <a:pt x="2" y="14"/>
                    </a:lnTo>
                    <a:lnTo>
                      <a:pt x="45" y="14"/>
                    </a:lnTo>
                    <a:lnTo>
                      <a:pt x="46" y="6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712" name="Oval 16"/>
            <p:cNvSpPr>
              <a:spLocks noChangeArrowheads="1"/>
            </p:cNvSpPr>
            <p:nvPr/>
          </p:nvSpPr>
          <p:spPr bwMode="auto">
            <a:xfrm>
              <a:off x="5160" y="2792"/>
              <a:ext cx="20" cy="3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5171" y="2789"/>
              <a:ext cx="52" cy="98"/>
              <a:chOff x="5171" y="2789"/>
              <a:chExt cx="52" cy="98"/>
            </a:xfrm>
          </p:grpSpPr>
          <p:sp>
            <p:nvSpPr>
              <p:cNvPr id="157714" name="Freeform 18"/>
              <p:cNvSpPr>
                <a:spLocks/>
              </p:cNvSpPr>
              <p:nvPr/>
            </p:nvSpPr>
            <p:spPr bwMode="auto">
              <a:xfrm>
                <a:off x="5186" y="2793"/>
                <a:ext cx="37" cy="9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2" y="1"/>
                  </a:cxn>
                  <a:cxn ang="0">
                    <a:pos x="29" y="27"/>
                  </a:cxn>
                  <a:cxn ang="0">
                    <a:pos x="23" y="27"/>
                  </a:cxn>
                  <a:cxn ang="0">
                    <a:pos x="24" y="32"/>
                  </a:cxn>
                  <a:cxn ang="0">
                    <a:pos x="25" y="36"/>
                  </a:cxn>
                  <a:cxn ang="0">
                    <a:pos x="25" y="39"/>
                  </a:cxn>
                  <a:cxn ang="0">
                    <a:pos x="28" y="41"/>
                  </a:cxn>
                  <a:cxn ang="0">
                    <a:pos x="31" y="44"/>
                  </a:cxn>
                  <a:cxn ang="0">
                    <a:pos x="33" y="47"/>
                  </a:cxn>
                  <a:cxn ang="0">
                    <a:pos x="34" y="49"/>
                  </a:cxn>
                  <a:cxn ang="0">
                    <a:pos x="36" y="51"/>
                  </a:cxn>
                  <a:cxn ang="0">
                    <a:pos x="36" y="53"/>
                  </a:cxn>
                  <a:cxn ang="0">
                    <a:pos x="36" y="60"/>
                  </a:cxn>
                  <a:cxn ang="0">
                    <a:pos x="35" y="66"/>
                  </a:cxn>
                  <a:cxn ang="0">
                    <a:pos x="34" y="70"/>
                  </a:cxn>
                  <a:cxn ang="0">
                    <a:pos x="32" y="74"/>
                  </a:cxn>
                  <a:cxn ang="0">
                    <a:pos x="31" y="78"/>
                  </a:cxn>
                  <a:cxn ang="0">
                    <a:pos x="29" y="82"/>
                  </a:cxn>
                  <a:cxn ang="0">
                    <a:pos x="27" y="84"/>
                  </a:cxn>
                  <a:cxn ang="0">
                    <a:pos x="24" y="87"/>
                  </a:cxn>
                  <a:cxn ang="0">
                    <a:pos x="21" y="89"/>
                  </a:cxn>
                  <a:cxn ang="0">
                    <a:pos x="17" y="90"/>
                  </a:cxn>
                  <a:cxn ang="0">
                    <a:pos x="13" y="92"/>
                  </a:cxn>
                  <a:cxn ang="0">
                    <a:pos x="8" y="93"/>
                  </a:cxn>
                  <a:cxn ang="0">
                    <a:pos x="2" y="93"/>
                  </a:cxn>
                  <a:cxn ang="0">
                    <a:pos x="0" y="91"/>
                  </a:cxn>
                  <a:cxn ang="0">
                    <a:pos x="1" y="90"/>
                  </a:cxn>
                  <a:cxn ang="0">
                    <a:pos x="3" y="88"/>
                  </a:cxn>
                  <a:cxn ang="0">
                    <a:pos x="7" y="87"/>
                  </a:cxn>
                  <a:cxn ang="0">
                    <a:pos x="15" y="83"/>
                  </a:cxn>
                  <a:cxn ang="0">
                    <a:pos x="20" y="78"/>
                  </a:cxn>
                  <a:cxn ang="0">
                    <a:pos x="24" y="72"/>
                  </a:cxn>
                  <a:cxn ang="0">
                    <a:pos x="25" y="63"/>
                  </a:cxn>
                  <a:cxn ang="0">
                    <a:pos x="25" y="55"/>
                  </a:cxn>
                  <a:cxn ang="0">
                    <a:pos x="21" y="48"/>
                  </a:cxn>
                  <a:cxn ang="0">
                    <a:pos x="17" y="43"/>
                  </a:cxn>
                  <a:cxn ang="0">
                    <a:pos x="16" y="38"/>
                  </a:cxn>
                  <a:cxn ang="0">
                    <a:pos x="17" y="0"/>
                  </a:cxn>
                </a:cxnLst>
                <a:rect l="0" t="0" r="r" b="b"/>
                <a:pathLst>
                  <a:path w="37" h="94">
                    <a:moveTo>
                      <a:pt x="17" y="0"/>
                    </a:moveTo>
                    <a:lnTo>
                      <a:pt x="32" y="1"/>
                    </a:lnTo>
                    <a:lnTo>
                      <a:pt x="29" y="27"/>
                    </a:lnTo>
                    <a:lnTo>
                      <a:pt x="23" y="27"/>
                    </a:lnTo>
                    <a:lnTo>
                      <a:pt x="24" y="32"/>
                    </a:lnTo>
                    <a:lnTo>
                      <a:pt x="25" y="36"/>
                    </a:lnTo>
                    <a:lnTo>
                      <a:pt x="25" y="39"/>
                    </a:lnTo>
                    <a:lnTo>
                      <a:pt x="28" y="41"/>
                    </a:lnTo>
                    <a:lnTo>
                      <a:pt x="31" y="44"/>
                    </a:lnTo>
                    <a:lnTo>
                      <a:pt x="33" y="47"/>
                    </a:lnTo>
                    <a:lnTo>
                      <a:pt x="34" y="49"/>
                    </a:lnTo>
                    <a:lnTo>
                      <a:pt x="36" y="51"/>
                    </a:lnTo>
                    <a:lnTo>
                      <a:pt x="36" y="53"/>
                    </a:lnTo>
                    <a:lnTo>
                      <a:pt x="36" y="60"/>
                    </a:lnTo>
                    <a:lnTo>
                      <a:pt x="35" y="66"/>
                    </a:lnTo>
                    <a:lnTo>
                      <a:pt x="34" y="70"/>
                    </a:lnTo>
                    <a:lnTo>
                      <a:pt x="32" y="74"/>
                    </a:lnTo>
                    <a:lnTo>
                      <a:pt x="31" y="78"/>
                    </a:lnTo>
                    <a:lnTo>
                      <a:pt x="29" y="82"/>
                    </a:lnTo>
                    <a:lnTo>
                      <a:pt x="27" y="84"/>
                    </a:lnTo>
                    <a:lnTo>
                      <a:pt x="24" y="87"/>
                    </a:lnTo>
                    <a:lnTo>
                      <a:pt x="21" y="89"/>
                    </a:lnTo>
                    <a:lnTo>
                      <a:pt x="17" y="90"/>
                    </a:lnTo>
                    <a:lnTo>
                      <a:pt x="13" y="92"/>
                    </a:lnTo>
                    <a:lnTo>
                      <a:pt x="8" y="93"/>
                    </a:lnTo>
                    <a:lnTo>
                      <a:pt x="2" y="93"/>
                    </a:lnTo>
                    <a:lnTo>
                      <a:pt x="0" y="91"/>
                    </a:lnTo>
                    <a:lnTo>
                      <a:pt x="1" y="90"/>
                    </a:lnTo>
                    <a:lnTo>
                      <a:pt x="3" y="88"/>
                    </a:lnTo>
                    <a:lnTo>
                      <a:pt x="7" y="87"/>
                    </a:lnTo>
                    <a:lnTo>
                      <a:pt x="15" y="83"/>
                    </a:lnTo>
                    <a:lnTo>
                      <a:pt x="20" y="78"/>
                    </a:lnTo>
                    <a:lnTo>
                      <a:pt x="24" y="72"/>
                    </a:lnTo>
                    <a:lnTo>
                      <a:pt x="25" y="63"/>
                    </a:lnTo>
                    <a:lnTo>
                      <a:pt x="25" y="55"/>
                    </a:lnTo>
                    <a:lnTo>
                      <a:pt x="21" y="48"/>
                    </a:lnTo>
                    <a:lnTo>
                      <a:pt x="17" y="43"/>
                    </a:lnTo>
                    <a:lnTo>
                      <a:pt x="16" y="38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5" name="Freeform 19"/>
              <p:cNvSpPr>
                <a:spLocks/>
              </p:cNvSpPr>
              <p:nvPr/>
            </p:nvSpPr>
            <p:spPr bwMode="auto">
              <a:xfrm>
                <a:off x="5171" y="2789"/>
                <a:ext cx="47" cy="94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3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1"/>
                  </a:cxn>
                  <a:cxn ang="0">
                    <a:pos x="33" y="3"/>
                  </a:cxn>
                  <a:cxn ang="0">
                    <a:pos x="35" y="11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5" y="31"/>
                  </a:cxn>
                  <a:cxn ang="0">
                    <a:pos x="34" y="35"/>
                  </a:cxn>
                  <a:cxn ang="0">
                    <a:pos x="34" y="40"/>
                  </a:cxn>
                  <a:cxn ang="0">
                    <a:pos x="36" y="43"/>
                  </a:cxn>
                  <a:cxn ang="0">
                    <a:pos x="39" y="49"/>
                  </a:cxn>
                  <a:cxn ang="0">
                    <a:pos x="43" y="54"/>
                  </a:cxn>
                  <a:cxn ang="0">
                    <a:pos x="45" y="58"/>
                  </a:cxn>
                  <a:cxn ang="0">
                    <a:pos x="46" y="64"/>
                  </a:cxn>
                  <a:cxn ang="0">
                    <a:pos x="45" y="68"/>
                  </a:cxn>
                  <a:cxn ang="0">
                    <a:pos x="44" y="73"/>
                  </a:cxn>
                  <a:cxn ang="0">
                    <a:pos x="42" y="78"/>
                  </a:cxn>
                  <a:cxn ang="0">
                    <a:pos x="39" y="82"/>
                  </a:cxn>
                  <a:cxn ang="0">
                    <a:pos x="36" y="85"/>
                  </a:cxn>
                  <a:cxn ang="0">
                    <a:pos x="31" y="89"/>
                  </a:cxn>
                  <a:cxn ang="0">
                    <a:pos x="27" y="91"/>
                  </a:cxn>
                  <a:cxn ang="0">
                    <a:pos x="22" y="93"/>
                  </a:cxn>
                  <a:cxn ang="0">
                    <a:pos x="17" y="92"/>
                  </a:cxn>
                  <a:cxn ang="0">
                    <a:pos x="16" y="87"/>
                  </a:cxn>
                  <a:cxn ang="0">
                    <a:pos x="15" y="82"/>
                  </a:cxn>
                  <a:cxn ang="0">
                    <a:pos x="16" y="78"/>
                  </a:cxn>
                  <a:cxn ang="0">
                    <a:pos x="18" y="74"/>
                  </a:cxn>
                  <a:cxn ang="0">
                    <a:pos x="21" y="73"/>
                  </a:cxn>
                  <a:cxn ang="0">
                    <a:pos x="19" y="72"/>
                  </a:cxn>
                  <a:cxn ang="0">
                    <a:pos x="18" y="69"/>
                  </a:cxn>
                  <a:cxn ang="0">
                    <a:pos x="20" y="68"/>
                  </a:cxn>
                  <a:cxn ang="0">
                    <a:pos x="21" y="67"/>
                  </a:cxn>
                  <a:cxn ang="0">
                    <a:pos x="20" y="65"/>
                  </a:cxn>
                  <a:cxn ang="0">
                    <a:pos x="20" y="60"/>
                  </a:cxn>
                  <a:cxn ang="0">
                    <a:pos x="16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0" y="43"/>
                  </a:cxn>
                  <a:cxn ang="0">
                    <a:pos x="3" y="38"/>
                  </a:cxn>
                  <a:cxn ang="0">
                    <a:pos x="7" y="36"/>
                  </a:cxn>
                  <a:cxn ang="0">
                    <a:pos x="9" y="32"/>
                  </a:cxn>
                  <a:cxn ang="0">
                    <a:pos x="11" y="28"/>
                  </a:cxn>
                  <a:cxn ang="0">
                    <a:pos x="12" y="24"/>
                  </a:cxn>
                  <a:cxn ang="0">
                    <a:pos x="13" y="20"/>
                  </a:cxn>
                  <a:cxn ang="0">
                    <a:pos x="13" y="17"/>
                  </a:cxn>
                  <a:cxn ang="0">
                    <a:pos x="13" y="13"/>
                  </a:cxn>
                  <a:cxn ang="0">
                    <a:pos x="11" y="7"/>
                  </a:cxn>
                  <a:cxn ang="0">
                    <a:pos x="11" y="3"/>
                  </a:cxn>
                </a:cxnLst>
                <a:rect l="0" t="0" r="r" b="b"/>
                <a:pathLst>
                  <a:path w="47" h="94">
                    <a:moveTo>
                      <a:pt x="11" y="3"/>
                    </a:moveTo>
                    <a:lnTo>
                      <a:pt x="13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3" y="3"/>
                    </a:lnTo>
                    <a:lnTo>
                      <a:pt x="35" y="11"/>
                    </a:lnTo>
                    <a:lnTo>
                      <a:pt x="35" y="19"/>
                    </a:lnTo>
                    <a:lnTo>
                      <a:pt x="35" y="24"/>
                    </a:lnTo>
                    <a:lnTo>
                      <a:pt x="35" y="31"/>
                    </a:lnTo>
                    <a:lnTo>
                      <a:pt x="34" y="35"/>
                    </a:lnTo>
                    <a:lnTo>
                      <a:pt x="34" y="40"/>
                    </a:lnTo>
                    <a:lnTo>
                      <a:pt x="36" y="43"/>
                    </a:lnTo>
                    <a:lnTo>
                      <a:pt x="39" y="49"/>
                    </a:lnTo>
                    <a:lnTo>
                      <a:pt x="43" y="54"/>
                    </a:lnTo>
                    <a:lnTo>
                      <a:pt x="45" y="58"/>
                    </a:lnTo>
                    <a:lnTo>
                      <a:pt x="46" y="64"/>
                    </a:lnTo>
                    <a:lnTo>
                      <a:pt x="45" y="68"/>
                    </a:lnTo>
                    <a:lnTo>
                      <a:pt x="44" y="73"/>
                    </a:lnTo>
                    <a:lnTo>
                      <a:pt x="42" y="78"/>
                    </a:lnTo>
                    <a:lnTo>
                      <a:pt x="39" y="82"/>
                    </a:lnTo>
                    <a:lnTo>
                      <a:pt x="36" y="85"/>
                    </a:lnTo>
                    <a:lnTo>
                      <a:pt x="31" y="89"/>
                    </a:lnTo>
                    <a:lnTo>
                      <a:pt x="27" y="91"/>
                    </a:lnTo>
                    <a:lnTo>
                      <a:pt x="22" y="93"/>
                    </a:lnTo>
                    <a:lnTo>
                      <a:pt x="17" y="92"/>
                    </a:lnTo>
                    <a:lnTo>
                      <a:pt x="16" y="87"/>
                    </a:lnTo>
                    <a:lnTo>
                      <a:pt x="15" y="82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1" y="73"/>
                    </a:lnTo>
                    <a:lnTo>
                      <a:pt x="19" y="72"/>
                    </a:lnTo>
                    <a:lnTo>
                      <a:pt x="18" y="69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0" y="65"/>
                    </a:lnTo>
                    <a:lnTo>
                      <a:pt x="20" y="60"/>
                    </a:lnTo>
                    <a:lnTo>
                      <a:pt x="16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0" y="43"/>
                    </a:lnTo>
                    <a:lnTo>
                      <a:pt x="3" y="38"/>
                    </a:lnTo>
                    <a:lnTo>
                      <a:pt x="7" y="36"/>
                    </a:lnTo>
                    <a:lnTo>
                      <a:pt x="9" y="32"/>
                    </a:lnTo>
                    <a:lnTo>
                      <a:pt x="11" y="28"/>
                    </a:lnTo>
                    <a:lnTo>
                      <a:pt x="12" y="24"/>
                    </a:lnTo>
                    <a:lnTo>
                      <a:pt x="13" y="20"/>
                    </a:lnTo>
                    <a:lnTo>
                      <a:pt x="13" y="17"/>
                    </a:lnTo>
                    <a:lnTo>
                      <a:pt x="13" y="13"/>
                    </a:lnTo>
                    <a:lnTo>
                      <a:pt x="11" y="7"/>
                    </a:lnTo>
                    <a:lnTo>
                      <a:pt x="11" y="3"/>
                    </a:lnTo>
                  </a:path>
                </a:pathLst>
              </a:custGeom>
              <a:solidFill>
                <a:srgbClr val="7F3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716" name="Freeform 20"/>
            <p:cNvSpPr>
              <a:spLocks/>
            </p:cNvSpPr>
            <p:nvPr/>
          </p:nvSpPr>
          <p:spPr bwMode="auto">
            <a:xfrm>
              <a:off x="5059" y="2608"/>
              <a:ext cx="137" cy="2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2"/>
                </a:cxn>
                <a:cxn ang="0">
                  <a:pos x="5" y="45"/>
                </a:cxn>
                <a:cxn ang="0">
                  <a:pos x="3" y="63"/>
                </a:cxn>
                <a:cxn ang="0">
                  <a:pos x="1" y="76"/>
                </a:cxn>
                <a:cxn ang="0">
                  <a:pos x="0" y="89"/>
                </a:cxn>
                <a:cxn ang="0">
                  <a:pos x="0" y="103"/>
                </a:cxn>
                <a:cxn ang="0">
                  <a:pos x="0" y="121"/>
                </a:cxn>
                <a:cxn ang="0">
                  <a:pos x="3" y="140"/>
                </a:cxn>
                <a:cxn ang="0">
                  <a:pos x="7" y="153"/>
                </a:cxn>
                <a:cxn ang="0">
                  <a:pos x="8" y="162"/>
                </a:cxn>
                <a:cxn ang="0">
                  <a:pos x="8" y="172"/>
                </a:cxn>
                <a:cxn ang="0">
                  <a:pos x="6" y="181"/>
                </a:cxn>
                <a:cxn ang="0">
                  <a:pos x="9" y="190"/>
                </a:cxn>
                <a:cxn ang="0">
                  <a:pos x="15" y="196"/>
                </a:cxn>
                <a:cxn ang="0">
                  <a:pos x="26" y="196"/>
                </a:cxn>
                <a:cxn ang="0">
                  <a:pos x="40" y="201"/>
                </a:cxn>
                <a:cxn ang="0">
                  <a:pos x="55" y="206"/>
                </a:cxn>
                <a:cxn ang="0">
                  <a:pos x="65" y="210"/>
                </a:cxn>
                <a:cxn ang="0">
                  <a:pos x="74" y="213"/>
                </a:cxn>
                <a:cxn ang="0">
                  <a:pos x="98" y="222"/>
                </a:cxn>
                <a:cxn ang="0">
                  <a:pos x="108" y="234"/>
                </a:cxn>
                <a:cxn ang="0">
                  <a:pos x="115" y="212"/>
                </a:cxn>
                <a:cxn ang="0">
                  <a:pos x="119" y="194"/>
                </a:cxn>
                <a:cxn ang="0">
                  <a:pos x="123" y="185"/>
                </a:cxn>
                <a:cxn ang="0">
                  <a:pos x="112" y="179"/>
                </a:cxn>
                <a:cxn ang="0">
                  <a:pos x="102" y="171"/>
                </a:cxn>
                <a:cxn ang="0">
                  <a:pos x="89" y="164"/>
                </a:cxn>
                <a:cxn ang="0">
                  <a:pos x="76" y="160"/>
                </a:cxn>
                <a:cxn ang="0">
                  <a:pos x="66" y="156"/>
                </a:cxn>
                <a:cxn ang="0">
                  <a:pos x="58" y="153"/>
                </a:cxn>
                <a:cxn ang="0">
                  <a:pos x="57" y="146"/>
                </a:cxn>
                <a:cxn ang="0">
                  <a:pos x="54" y="142"/>
                </a:cxn>
                <a:cxn ang="0">
                  <a:pos x="57" y="137"/>
                </a:cxn>
                <a:cxn ang="0">
                  <a:pos x="57" y="127"/>
                </a:cxn>
                <a:cxn ang="0">
                  <a:pos x="62" y="113"/>
                </a:cxn>
                <a:cxn ang="0">
                  <a:pos x="66" y="106"/>
                </a:cxn>
                <a:cxn ang="0">
                  <a:pos x="70" y="97"/>
                </a:cxn>
                <a:cxn ang="0">
                  <a:pos x="71" y="86"/>
                </a:cxn>
                <a:cxn ang="0">
                  <a:pos x="73" y="79"/>
                </a:cxn>
                <a:cxn ang="0">
                  <a:pos x="76" y="96"/>
                </a:cxn>
                <a:cxn ang="0">
                  <a:pos x="78" y="122"/>
                </a:cxn>
                <a:cxn ang="0">
                  <a:pos x="81" y="136"/>
                </a:cxn>
                <a:cxn ang="0">
                  <a:pos x="87" y="151"/>
                </a:cxn>
                <a:cxn ang="0">
                  <a:pos x="89" y="164"/>
                </a:cxn>
                <a:cxn ang="0">
                  <a:pos x="96" y="168"/>
                </a:cxn>
                <a:cxn ang="0">
                  <a:pos x="102" y="171"/>
                </a:cxn>
                <a:cxn ang="0">
                  <a:pos x="112" y="179"/>
                </a:cxn>
                <a:cxn ang="0">
                  <a:pos x="123" y="185"/>
                </a:cxn>
                <a:cxn ang="0">
                  <a:pos x="128" y="180"/>
                </a:cxn>
                <a:cxn ang="0">
                  <a:pos x="131" y="165"/>
                </a:cxn>
                <a:cxn ang="0">
                  <a:pos x="131" y="150"/>
                </a:cxn>
                <a:cxn ang="0">
                  <a:pos x="130" y="137"/>
                </a:cxn>
                <a:cxn ang="0">
                  <a:pos x="131" y="121"/>
                </a:cxn>
                <a:cxn ang="0">
                  <a:pos x="136" y="90"/>
                </a:cxn>
                <a:cxn ang="0">
                  <a:pos x="136" y="77"/>
                </a:cxn>
                <a:cxn ang="0">
                  <a:pos x="136" y="63"/>
                </a:cxn>
                <a:cxn ang="0">
                  <a:pos x="134" y="44"/>
                </a:cxn>
                <a:cxn ang="0">
                  <a:pos x="133" y="30"/>
                </a:cxn>
                <a:cxn ang="0">
                  <a:pos x="128" y="13"/>
                </a:cxn>
                <a:cxn ang="0">
                  <a:pos x="125" y="4"/>
                </a:cxn>
                <a:cxn ang="0">
                  <a:pos x="4" y="0"/>
                </a:cxn>
              </a:cxnLst>
              <a:rect l="0" t="0" r="r" b="b"/>
              <a:pathLst>
                <a:path w="137" h="235">
                  <a:moveTo>
                    <a:pt x="4" y="0"/>
                  </a:moveTo>
                  <a:lnTo>
                    <a:pt x="6" y="22"/>
                  </a:lnTo>
                  <a:lnTo>
                    <a:pt x="5" y="45"/>
                  </a:lnTo>
                  <a:lnTo>
                    <a:pt x="3" y="63"/>
                  </a:lnTo>
                  <a:lnTo>
                    <a:pt x="1" y="76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0" y="121"/>
                  </a:lnTo>
                  <a:lnTo>
                    <a:pt x="3" y="140"/>
                  </a:lnTo>
                  <a:lnTo>
                    <a:pt x="7" y="153"/>
                  </a:lnTo>
                  <a:lnTo>
                    <a:pt x="8" y="162"/>
                  </a:lnTo>
                  <a:lnTo>
                    <a:pt x="8" y="172"/>
                  </a:lnTo>
                  <a:lnTo>
                    <a:pt x="6" y="181"/>
                  </a:lnTo>
                  <a:lnTo>
                    <a:pt x="9" y="190"/>
                  </a:lnTo>
                  <a:lnTo>
                    <a:pt x="15" y="196"/>
                  </a:lnTo>
                  <a:lnTo>
                    <a:pt x="26" y="196"/>
                  </a:lnTo>
                  <a:lnTo>
                    <a:pt x="40" y="201"/>
                  </a:lnTo>
                  <a:lnTo>
                    <a:pt x="55" y="206"/>
                  </a:lnTo>
                  <a:lnTo>
                    <a:pt x="65" y="210"/>
                  </a:lnTo>
                  <a:lnTo>
                    <a:pt x="74" y="213"/>
                  </a:lnTo>
                  <a:lnTo>
                    <a:pt x="98" y="222"/>
                  </a:lnTo>
                  <a:lnTo>
                    <a:pt x="108" y="234"/>
                  </a:lnTo>
                  <a:lnTo>
                    <a:pt x="115" y="212"/>
                  </a:lnTo>
                  <a:lnTo>
                    <a:pt x="119" y="194"/>
                  </a:lnTo>
                  <a:lnTo>
                    <a:pt x="123" y="185"/>
                  </a:lnTo>
                  <a:lnTo>
                    <a:pt x="112" y="179"/>
                  </a:lnTo>
                  <a:lnTo>
                    <a:pt x="102" y="171"/>
                  </a:lnTo>
                  <a:lnTo>
                    <a:pt x="89" y="164"/>
                  </a:lnTo>
                  <a:lnTo>
                    <a:pt x="76" y="160"/>
                  </a:lnTo>
                  <a:lnTo>
                    <a:pt x="66" y="156"/>
                  </a:lnTo>
                  <a:lnTo>
                    <a:pt x="58" y="153"/>
                  </a:lnTo>
                  <a:lnTo>
                    <a:pt x="57" y="146"/>
                  </a:lnTo>
                  <a:lnTo>
                    <a:pt x="54" y="142"/>
                  </a:lnTo>
                  <a:lnTo>
                    <a:pt x="57" y="137"/>
                  </a:lnTo>
                  <a:lnTo>
                    <a:pt x="57" y="127"/>
                  </a:lnTo>
                  <a:lnTo>
                    <a:pt x="62" y="113"/>
                  </a:lnTo>
                  <a:lnTo>
                    <a:pt x="66" y="106"/>
                  </a:lnTo>
                  <a:lnTo>
                    <a:pt x="70" y="97"/>
                  </a:lnTo>
                  <a:lnTo>
                    <a:pt x="71" y="86"/>
                  </a:lnTo>
                  <a:lnTo>
                    <a:pt x="73" y="79"/>
                  </a:lnTo>
                  <a:lnTo>
                    <a:pt x="76" y="96"/>
                  </a:lnTo>
                  <a:lnTo>
                    <a:pt x="78" y="122"/>
                  </a:lnTo>
                  <a:lnTo>
                    <a:pt x="81" y="136"/>
                  </a:lnTo>
                  <a:lnTo>
                    <a:pt x="87" y="151"/>
                  </a:lnTo>
                  <a:lnTo>
                    <a:pt x="89" y="164"/>
                  </a:lnTo>
                  <a:lnTo>
                    <a:pt x="96" y="168"/>
                  </a:lnTo>
                  <a:lnTo>
                    <a:pt x="102" y="171"/>
                  </a:lnTo>
                  <a:lnTo>
                    <a:pt x="112" y="179"/>
                  </a:lnTo>
                  <a:lnTo>
                    <a:pt x="123" y="185"/>
                  </a:lnTo>
                  <a:lnTo>
                    <a:pt x="128" y="180"/>
                  </a:lnTo>
                  <a:lnTo>
                    <a:pt x="131" y="165"/>
                  </a:lnTo>
                  <a:lnTo>
                    <a:pt x="131" y="150"/>
                  </a:lnTo>
                  <a:lnTo>
                    <a:pt x="130" y="137"/>
                  </a:lnTo>
                  <a:lnTo>
                    <a:pt x="131" y="121"/>
                  </a:lnTo>
                  <a:lnTo>
                    <a:pt x="136" y="90"/>
                  </a:lnTo>
                  <a:lnTo>
                    <a:pt x="136" y="77"/>
                  </a:lnTo>
                  <a:lnTo>
                    <a:pt x="136" y="63"/>
                  </a:lnTo>
                  <a:lnTo>
                    <a:pt x="134" y="44"/>
                  </a:lnTo>
                  <a:lnTo>
                    <a:pt x="133" y="30"/>
                  </a:lnTo>
                  <a:lnTo>
                    <a:pt x="128" y="13"/>
                  </a:lnTo>
                  <a:lnTo>
                    <a:pt x="125" y="4"/>
                  </a:lnTo>
                  <a:lnTo>
                    <a:pt x="4" y="0"/>
                  </a:lnTo>
                </a:path>
              </a:pathLst>
            </a:custGeom>
            <a:solidFill>
              <a:srgbClr val="FDE3BA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Oval 21"/>
            <p:cNvSpPr>
              <a:spLocks noChangeArrowheads="1"/>
            </p:cNvSpPr>
            <p:nvPr/>
          </p:nvSpPr>
          <p:spPr bwMode="auto">
            <a:xfrm>
              <a:off x="4927" y="2897"/>
              <a:ext cx="7" cy="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8" name="Freeform 22"/>
            <p:cNvSpPr>
              <a:spLocks/>
            </p:cNvSpPr>
            <p:nvPr/>
          </p:nvSpPr>
          <p:spPr bwMode="auto">
            <a:xfrm>
              <a:off x="5013" y="2452"/>
              <a:ext cx="204" cy="186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48" y="11"/>
                </a:cxn>
                <a:cxn ang="0">
                  <a:pos x="38" y="15"/>
                </a:cxn>
                <a:cxn ang="0">
                  <a:pos x="29" y="20"/>
                </a:cxn>
                <a:cxn ang="0">
                  <a:pos x="22" y="27"/>
                </a:cxn>
                <a:cxn ang="0">
                  <a:pos x="16" y="36"/>
                </a:cxn>
                <a:cxn ang="0">
                  <a:pos x="12" y="47"/>
                </a:cxn>
                <a:cxn ang="0">
                  <a:pos x="4" y="69"/>
                </a:cxn>
                <a:cxn ang="0">
                  <a:pos x="0" y="75"/>
                </a:cxn>
                <a:cxn ang="0">
                  <a:pos x="12" y="80"/>
                </a:cxn>
                <a:cxn ang="0">
                  <a:pos x="27" y="85"/>
                </a:cxn>
                <a:cxn ang="0">
                  <a:pos x="37" y="92"/>
                </a:cxn>
                <a:cxn ang="0">
                  <a:pos x="45" y="96"/>
                </a:cxn>
                <a:cxn ang="0">
                  <a:pos x="53" y="83"/>
                </a:cxn>
                <a:cxn ang="0">
                  <a:pos x="53" y="91"/>
                </a:cxn>
                <a:cxn ang="0">
                  <a:pos x="50" y="107"/>
                </a:cxn>
                <a:cxn ang="0">
                  <a:pos x="48" y="126"/>
                </a:cxn>
                <a:cxn ang="0">
                  <a:pos x="47" y="144"/>
                </a:cxn>
                <a:cxn ang="0">
                  <a:pos x="47" y="159"/>
                </a:cxn>
                <a:cxn ang="0">
                  <a:pos x="52" y="165"/>
                </a:cxn>
                <a:cxn ang="0">
                  <a:pos x="63" y="174"/>
                </a:cxn>
                <a:cxn ang="0">
                  <a:pos x="77" y="177"/>
                </a:cxn>
                <a:cxn ang="0">
                  <a:pos x="94" y="180"/>
                </a:cxn>
                <a:cxn ang="0">
                  <a:pos x="107" y="184"/>
                </a:cxn>
                <a:cxn ang="0">
                  <a:pos x="120" y="184"/>
                </a:cxn>
                <a:cxn ang="0">
                  <a:pos x="135" y="185"/>
                </a:cxn>
                <a:cxn ang="0">
                  <a:pos x="146" y="181"/>
                </a:cxn>
                <a:cxn ang="0">
                  <a:pos x="160" y="175"/>
                </a:cxn>
                <a:cxn ang="0">
                  <a:pos x="169" y="167"/>
                </a:cxn>
                <a:cxn ang="0">
                  <a:pos x="174" y="149"/>
                </a:cxn>
                <a:cxn ang="0">
                  <a:pos x="176" y="130"/>
                </a:cxn>
                <a:cxn ang="0">
                  <a:pos x="175" y="113"/>
                </a:cxn>
                <a:cxn ang="0">
                  <a:pos x="171" y="100"/>
                </a:cxn>
                <a:cxn ang="0">
                  <a:pos x="170" y="86"/>
                </a:cxn>
                <a:cxn ang="0">
                  <a:pos x="166" y="67"/>
                </a:cxn>
                <a:cxn ang="0">
                  <a:pos x="177" y="80"/>
                </a:cxn>
                <a:cxn ang="0">
                  <a:pos x="179" y="67"/>
                </a:cxn>
                <a:cxn ang="0">
                  <a:pos x="184" y="56"/>
                </a:cxn>
                <a:cxn ang="0">
                  <a:pos x="190" y="46"/>
                </a:cxn>
                <a:cxn ang="0">
                  <a:pos x="195" y="40"/>
                </a:cxn>
                <a:cxn ang="0">
                  <a:pos x="203" y="38"/>
                </a:cxn>
                <a:cxn ang="0">
                  <a:pos x="194" y="33"/>
                </a:cxn>
                <a:cxn ang="0">
                  <a:pos x="187" y="27"/>
                </a:cxn>
                <a:cxn ang="0">
                  <a:pos x="177" y="18"/>
                </a:cxn>
                <a:cxn ang="0">
                  <a:pos x="168" y="9"/>
                </a:cxn>
                <a:cxn ang="0">
                  <a:pos x="158" y="4"/>
                </a:cxn>
                <a:cxn ang="0">
                  <a:pos x="143" y="0"/>
                </a:cxn>
                <a:cxn ang="0">
                  <a:pos x="134" y="0"/>
                </a:cxn>
                <a:cxn ang="0">
                  <a:pos x="67" y="9"/>
                </a:cxn>
              </a:cxnLst>
              <a:rect l="0" t="0" r="r" b="b"/>
              <a:pathLst>
                <a:path w="204" h="186">
                  <a:moveTo>
                    <a:pt x="67" y="9"/>
                  </a:moveTo>
                  <a:lnTo>
                    <a:pt x="48" y="11"/>
                  </a:lnTo>
                  <a:lnTo>
                    <a:pt x="38" y="15"/>
                  </a:lnTo>
                  <a:lnTo>
                    <a:pt x="29" y="20"/>
                  </a:lnTo>
                  <a:lnTo>
                    <a:pt x="22" y="27"/>
                  </a:lnTo>
                  <a:lnTo>
                    <a:pt x="16" y="36"/>
                  </a:lnTo>
                  <a:lnTo>
                    <a:pt x="12" y="47"/>
                  </a:lnTo>
                  <a:lnTo>
                    <a:pt x="4" y="69"/>
                  </a:lnTo>
                  <a:lnTo>
                    <a:pt x="0" y="75"/>
                  </a:lnTo>
                  <a:lnTo>
                    <a:pt x="12" y="80"/>
                  </a:lnTo>
                  <a:lnTo>
                    <a:pt x="27" y="85"/>
                  </a:lnTo>
                  <a:lnTo>
                    <a:pt x="37" y="92"/>
                  </a:lnTo>
                  <a:lnTo>
                    <a:pt x="45" y="96"/>
                  </a:lnTo>
                  <a:lnTo>
                    <a:pt x="53" y="83"/>
                  </a:lnTo>
                  <a:lnTo>
                    <a:pt x="53" y="91"/>
                  </a:lnTo>
                  <a:lnTo>
                    <a:pt x="50" y="107"/>
                  </a:lnTo>
                  <a:lnTo>
                    <a:pt x="48" y="126"/>
                  </a:lnTo>
                  <a:lnTo>
                    <a:pt x="47" y="144"/>
                  </a:lnTo>
                  <a:lnTo>
                    <a:pt x="47" y="159"/>
                  </a:lnTo>
                  <a:lnTo>
                    <a:pt x="52" y="165"/>
                  </a:lnTo>
                  <a:lnTo>
                    <a:pt x="63" y="174"/>
                  </a:lnTo>
                  <a:lnTo>
                    <a:pt x="77" y="177"/>
                  </a:lnTo>
                  <a:lnTo>
                    <a:pt x="94" y="180"/>
                  </a:lnTo>
                  <a:lnTo>
                    <a:pt x="107" y="184"/>
                  </a:lnTo>
                  <a:lnTo>
                    <a:pt x="120" y="184"/>
                  </a:lnTo>
                  <a:lnTo>
                    <a:pt x="135" y="185"/>
                  </a:lnTo>
                  <a:lnTo>
                    <a:pt x="146" y="181"/>
                  </a:lnTo>
                  <a:lnTo>
                    <a:pt x="160" y="175"/>
                  </a:lnTo>
                  <a:lnTo>
                    <a:pt x="169" y="167"/>
                  </a:lnTo>
                  <a:lnTo>
                    <a:pt x="174" y="149"/>
                  </a:lnTo>
                  <a:lnTo>
                    <a:pt x="176" y="130"/>
                  </a:lnTo>
                  <a:lnTo>
                    <a:pt x="175" y="113"/>
                  </a:lnTo>
                  <a:lnTo>
                    <a:pt x="171" y="100"/>
                  </a:lnTo>
                  <a:lnTo>
                    <a:pt x="170" y="86"/>
                  </a:lnTo>
                  <a:lnTo>
                    <a:pt x="166" y="67"/>
                  </a:lnTo>
                  <a:lnTo>
                    <a:pt x="177" y="80"/>
                  </a:lnTo>
                  <a:lnTo>
                    <a:pt x="179" y="67"/>
                  </a:lnTo>
                  <a:lnTo>
                    <a:pt x="184" y="56"/>
                  </a:lnTo>
                  <a:lnTo>
                    <a:pt x="190" y="46"/>
                  </a:lnTo>
                  <a:lnTo>
                    <a:pt x="195" y="40"/>
                  </a:lnTo>
                  <a:lnTo>
                    <a:pt x="203" y="38"/>
                  </a:lnTo>
                  <a:lnTo>
                    <a:pt x="194" y="33"/>
                  </a:lnTo>
                  <a:lnTo>
                    <a:pt x="187" y="27"/>
                  </a:lnTo>
                  <a:lnTo>
                    <a:pt x="177" y="18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67" y="9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5073" y="2406"/>
              <a:ext cx="67" cy="7"/>
              <a:chOff x="5073" y="2406"/>
              <a:chExt cx="67" cy="7"/>
            </a:xfrm>
          </p:grpSpPr>
          <p:sp>
            <p:nvSpPr>
              <p:cNvPr id="157720" name="Oval 24"/>
              <p:cNvSpPr>
                <a:spLocks noChangeArrowheads="1"/>
              </p:cNvSpPr>
              <p:nvPr/>
            </p:nvSpPr>
            <p:spPr bwMode="auto">
              <a:xfrm>
                <a:off x="5073" y="2409"/>
                <a:ext cx="1" cy="4"/>
              </a:xfrm>
              <a:prstGeom prst="ellipse">
                <a:avLst/>
              </a:prstGeom>
              <a:solidFill>
                <a:srgbClr val="FFBF7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21" name="Oval 25"/>
              <p:cNvSpPr>
                <a:spLocks noChangeArrowheads="1"/>
              </p:cNvSpPr>
              <p:nvPr/>
            </p:nvSpPr>
            <p:spPr bwMode="auto">
              <a:xfrm>
                <a:off x="5139" y="2406"/>
                <a:ext cx="1" cy="3"/>
              </a:xfrm>
              <a:prstGeom prst="ellipse">
                <a:avLst/>
              </a:prstGeom>
              <a:solidFill>
                <a:srgbClr val="FFBF7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722" name="Freeform 26"/>
            <p:cNvSpPr>
              <a:spLocks/>
            </p:cNvSpPr>
            <p:nvPr/>
          </p:nvSpPr>
          <p:spPr bwMode="auto">
            <a:xfrm>
              <a:off x="5075" y="2355"/>
              <a:ext cx="70" cy="15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" y="54"/>
                </a:cxn>
                <a:cxn ang="0">
                  <a:pos x="2" y="61"/>
                </a:cxn>
                <a:cxn ang="0">
                  <a:pos x="4" y="70"/>
                </a:cxn>
                <a:cxn ang="0">
                  <a:pos x="7" y="76"/>
                </a:cxn>
                <a:cxn ang="0">
                  <a:pos x="9" y="78"/>
                </a:cxn>
                <a:cxn ang="0">
                  <a:pos x="12" y="81"/>
                </a:cxn>
                <a:cxn ang="0">
                  <a:pos x="10" y="106"/>
                </a:cxn>
                <a:cxn ang="0">
                  <a:pos x="43" y="158"/>
                </a:cxn>
                <a:cxn ang="0">
                  <a:pos x="64" y="100"/>
                </a:cxn>
                <a:cxn ang="0">
                  <a:pos x="63" y="80"/>
                </a:cxn>
                <a:cxn ang="0">
                  <a:pos x="66" y="75"/>
                </a:cxn>
                <a:cxn ang="0">
                  <a:pos x="68" y="71"/>
                </a:cxn>
                <a:cxn ang="0">
                  <a:pos x="69" y="65"/>
                </a:cxn>
                <a:cxn ang="0">
                  <a:pos x="69" y="55"/>
                </a:cxn>
                <a:cxn ang="0">
                  <a:pos x="67" y="43"/>
                </a:cxn>
                <a:cxn ang="0">
                  <a:pos x="65" y="25"/>
                </a:cxn>
                <a:cxn ang="0">
                  <a:pos x="62" y="17"/>
                </a:cxn>
                <a:cxn ang="0">
                  <a:pos x="57" y="10"/>
                </a:cxn>
                <a:cxn ang="0">
                  <a:pos x="52" y="6"/>
                </a:cxn>
                <a:cxn ang="0">
                  <a:pos x="45" y="2"/>
                </a:cxn>
                <a:cxn ang="0">
                  <a:pos x="36" y="0"/>
                </a:cxn>
                <a:cxn ang="0">
                  <a:pos x="26" y="2"/>
                </a:cxn>
                <a:cxn ang="0">
                  <a:pos x="18" y="6"/>
                </a:cxn>
                <a:cxn ang="0">
                  <a:pos x="11" y="11"/>
                </a:cxn>
                <a:cxn ang="0">
                  <a:pos x="3" y="21"/>
                </a:cxn>
                <a:cxn ang="0">
                  <a:pos x="1" y="30"/>
                </a:cxn>
                <a:cxn ang="0">
                  <a:pos x="0" y="42"/>
                </a:cxn>
              </a:cxnLst>
              <a:rect l="0" t="0" r="r" b="b"/>
              <a:pathLst>
                <a:path w="70" h="159">
                  <a:moveTo>
                    <a:pt x="0" y="42"/>
                  </a:moveTo>
                  <a:lnTo>
                    <a:pt x="1" y="54"/>
                  </a:lnTo>
                  <a:lnTo>
                    <a:pt x="2" y="61"/>
                  </a:lnTo>
                  <a:lnTo>
                    <a:pt x="4" y="70"/>
                  </a:lnTo>
                  <a:lnTo>
                    <a:pt x="7" y="76"/>
                  </a:lnTo>
                  <a:lnTo>
                    <a:pt x="9" y="78"/>
                  </a:lnTo>
                  <a:lnTo>
                    <a:pt x="12" y="81"/>
                  </a:lnTo>
                  <a:lnTo>
                    <a:pt x="10" y="106"/>
                  </a:lnTo>
                  <a:lnTo>
                    <a:pt x="43" y="158"/>
                  </a:lnTo>
                  <a:lnTo>
                    <a:pt x="64" y="100"/>
                  </a:lnTo>
                  <a:lnTo>
                    <a:pt x="63" y="80"/>
                  </a:lnTo>
                  <a:lnTo>
                    <a:pt x="66" y="75"/>
                  </a:lnTo>
                  <a:lnTo>
                    <a:pt x="68" y="71"/>
                  </a:lnTo>
                  <a:lnTo>
                    <a:pt x="69" y="65"/>
                  </a:lnTo>
                  <a:lnTo>
                    <a:pt x="69" y="55"/>
                  </a:lnTo>
                  <a:lnTo>
                    <a:pt x="67" y="43"/>
                  </a:lnTo>
                  <a:lnTo>
                    <a:pt x="65" y="25"/>
                  </a:lnTo>
                  <a:lnTo>
                    <a:pt x="62" y="17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5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1"/>
                  </a:lnTo>
                  <a:lnTo>
                    <a:pt x="3" y="21"/>
                  </a:lnTo>
                  <a:lnTo>
                    <a:pt x="1" y="30"/>
                  </a:lnTo>
                  <a:lnTo>
                    <a:pt x="0" y="42"/>
                  </a:lnTo>
                </a:path>
              </a:pathLst>
            </a:custGeom>
            <a:solidFill>
              <a:srgbClr val="FFB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5096" y="2410"/>
              <a:ext cx="28" cy="9"/>
              <a:chOff x="5096" y="2410"/>
              <a:chExt cx="28" cy="9"/>
            </a:xfrm>
          </p:grpSpPr>
          <p:sp>
            <p:nvSpPr>
              <p:cNvPr id="157724" name="Oval 28"/>
              <p:cNvSpPr>
                <a:spLocks noChangeArrowheads="1"/>
              </p:cNvSpPr>
              <p:nvPr/>
            </p:nvSpPr>
            <p:spPr bwMode="auto">
              <a:xfrm>
                <a:off x="5100" y="2418"/>
                <a:ext cx="19" cy="1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25" name="Arc 29"/>
              <p:cNvSpPr>
                <a:spLocks/>
              </p:cNvSpPr>
              <p:nvPr/>
            </p:nvSpPr>
            <p:spPr bwMode="auto">
              <a:xfrm>
                <a:off x="5103" y="2417"/>
                <a:ext cx="16" cy="2"/>
              </a:xfrm>
              <a:custGeom>
                <a:avLst/>
                <a:gdLst>
                  <a:gd name="G0" fmla="+- 19532 0 0"/>
                  <a:gd name="G1" fmla="+- 21600 0 0"/>
                  <a:gd name="G2" fmla="+- 21600 0 0"/>
                  <a:gd name="T0" fmla="*/ 0 w 41132"/>
                  <a:gd name="T1" fmla="*/ 12377 h 21600"/>
                  <a:gd name="T2" fmla="*/ 41132 w 41132"/>
                  <a:gd name="T3" fmla="*/ 21600 h 21600"/>
                  <a:gd name="T4" fmla="*/ 19532 w 4113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132" h="21600" fill="none" extrusionOk="0">
                    <a:moveTo>
                      <a:pt x="0" y="12377"/>
                    </a:moveTo>
                    <a:cubicBezTo>
                      <a:pt x="3568" y="4820"/>
                      <a:pt x="11175" y="-1"/>
                      <a:pt x="19532" y="0"/>
                    </a:cubicBezTo>
                    <a:cubicBezTo>
                      <a:pt x="31461" y="0"/>
                      <a:pt x="41132" y="9670"/>
                      <a:pt x="41132" y="21600"/>
                    </a:cubicBezTo>
                  </a:path>
                  <a:path w="41132" h="21600" stroke="0" extrusionOk="0">
                    <a:moveTo>
                      <a:pt x="0" y="12377"/>
                    </a:moveTo>
                    <a:cubicBezTo>
                      <a:pt x="3568" y="4820"/>
                      <a:pt x="11175" y="-1"/>
                      <a:pt x="19532" y="0"/>
                    </a:cubicBezTo>
                    <a:cubicBezTo>
                      <a:pt x="31461" y="0"/>
                      <a:pt x="41132" y="9670"/>
                      <a:pt x="41132" y="21600"/>
                    </a:cubicBezTo>
                    <a:lnTo>
                      <a:pt x="1953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26" name="Freeform 30"/>
              <p:cNvSpPr>
                <a:spLocks/>
              </p:cNvSpPr>
              <p:nvPr/>
            </p:nvSpPr>
            <p:spPr bwMode="auto">
              <a:xfrm>
                <a:off x="5096" y="2410"/>
                <a:ext cx="28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6" y="1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4" y="1"/>
                  </a:cxn>
                  <a:cxn ang="0">
                    <a:pos x="26" y="2"/>
                  </a:cxn>
                  <a:cxn ang="0">
                    <a:pos x="27" y="3"/>
                  </a:cxn>
                  <a:cxn ang="0">
                    <a:pos x="26" y="4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6" y="3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rect l="0" t="0" r="r" b="b"/>
                <a:pathLst>
                  <a:path w="28" h="5">
                    <a:moveTo>
                      <a:pt x="1" y="2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6" y="3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7F5F3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5067" y="2352"/>
              <a:ext cx="82" cy="62"/>
              <a:chOff x="5067" y="2352"/>
              <a:chExt cx="82" cy="62"/>
            </a:xfrm>
          </p:grpSpPr>
          <p:sp>
            <p:nvSpPr>
              <p:cNvPr id="157728" name="Freeform 32"/>
              <p:cNvSpPr>
                <a:spLocks/>
              </p:cNvSpPr>
              <p:nvPr/>
            </p:nvSpPr>
            <p:spPr bwMode="auto">
              <a:xfrm>
                <a:off x="5067" y="2352"/>
                <a:ext cx="58" cy="62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56" y="5"/>
                  </a:cxn>
                  <a:cxn ang="0">
                    <a:pos x="55" y="3"/>
                  </a:cxn>
                  <a:cxn ang="0">
                    <a:pos x="54" y="1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6" y="2"/>
                  </a:cxn>
                  <a:cxn ang="0">
                    <a:pos x="34" y="3"/>
                  </a:cxn>
                  <a:cxn ang="0">
                    <a:pos x="32" y="4"/>
                  </a:cxn>
                  <a:cxn ang="0">
                    <a:pos x="29" y="6"/>
                  </a:cxn>
                  <a:cxn ang="0">
                    <a:pos x="26" y="6"/>
                  </a:cxn>
                  <a:cxn ang="0">
                    <a:pos x="23" y="7"/>
                  </a:cxn>
                  <a:cxn ang="0">
                    <a:pos x="20" y="8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3" y="16"/>
                  </a:cxn>
                  <a:cxn ang="0">
                    <a:pos x="11" y="18"/>
                  </a:cxn>
                  <a:cxn ang="0">
                    <a:pos x="9" y="20"/>
                  </a:cxn>
                  <a:cxn ang="0">
                    <a:pos x="7" y="21"/>
                  </a:cxn>
                  <a:cxn ang="0">
                    <a:pos x="6" y="23"/>
                  </a:cxn>
                  <a:cxn ang="0">
                    <a:pos x="4" y="26"/>
                  </a:cxn>
                  <a:cxn ang="0">
                    <a:pos x="2" y="29"/>
                  </a:cxn>
                  <a:cxn ang="0">
                    <a:pos x="1" y="33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2" y="49"/>
                  </a:cxn>
                  <a:cxn ang="0">
                    <a:pos x="4" y="53"/>
                  </a:cxn>
                  <a:cxn ang="0">
                    <a:pos x="4" y="56"/>
                  </a:cxn>
                  <a:cxn ang="0">
                    <a:pos x="6" y="57"/>
                  </a:cxn>
                  <a:cxn ang="0">
                    <a:pos x="8" y="58"/>
                  </a:cxn>
                  <a:cxn ang="0">
                    <a:pos x="12" y="61"/>
                  </a:cxn>
                  <a:cxn ang="0">
                    <a:pos x="13" y="55"/>
                  </a:cxn>
                  <a:cxn ang="0">
                    <a:pos x="13" y="52"/>
                  </a:cxn>
                  <a:cxn ang="0">
                    <a:pos x="13" y="49"/>
                  </a:cxn>
                  <a:cxn ang="0">
                    <a:pos x="14" y="46"/>
                  </a:cxn>
                  <a:cxn ang="0">
                    <a:pos x="15" y="41"/>
                  </a:cxn>
                  <a:cxn ang="0">
                    <a:pos x="16" y="37"/>
                  </a:cxn>
                  <a:cxn ang="0">
                    <a:pos x="17" y="35"/>
                  </a:cxn>
                  <a:cxn ang="0">
                    <a:pos x="18" y="32"/>
                  </a:cxn>
                  <a:cxn ang="0">
                    <a:pos x="18" y="26"/>
                  </a:cxn>
                  <a:cxn ang="0">
                    <a:pos x="22" y="26"/>
                  </a:cxn>
                  <a:cxn ang="0">
                    <a:pos x="27" y="26"/>
                  </a:cxn>
                  <a:cxn ang="0">
                    <a:pos x="31" y="24"/>
                  </a:cxn>
                  <a:cxn ang="0">
                    <a:pos x="35" y="21"/>
                  </a:cxn>
                  <a:cxn ang="0">
                    <a:pos x="38" y="17"/>
                  </a:cxn>
                  <a:cxn ang="0">
                    <a:pos x="41" y="13"/>
                  </a:cxn>
                  <a:cxn ang="0">
                    <a:pos x="43" y="11"/>
                  </a:cxn>
                  <a:cxn ang="0">
                    <a:pos x="47" y="10"/>
                  </a:cxn>
                  <a:cxn ang="0">
                    <a:pos x="50" y="10"/>
                  </a:cxn>
                  <a:cxn ang="0">
                    <a:pos x="57" y="8"/>
                  </a:cxn>
                </a:cxnLst>
                <a:rect l="0" t="0" r="r" b="b"/>
                <a:pathLst>
                  <a:path w="58" h="62">
                    <a:moveTo>
                      <a:pt x="57" y="8"/>
                    </a:moveTo>
                    <a:lnTo>
                      <a:pt x="56" y="5"/>
                    </a:lnTo>
                    <a:lnTo>
                      <a:pt x="55" y="3"/>
                    </a:lnTo>
                    <a:lnTo>
                      <a:pt x="54" y="1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6" y="2"/>
                    </a:lnTo>
                    <a:lnTo>
                      <a:pt x="34" y="3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7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7" y="21"/>
                    </a:lnTo>
                    <a:lnTo>
                      <a:pt x="6" y="23"/>
                    </a:lnTo>
                    <a:lnTo>
                      <a:pt x="4" y="26"/>
                    </a:lnTo>
                    <a:lnTo>
                      <a:pt x="2" y="29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2" y="49"/>
                    </a:lnTo>
                    <a:lnTo>
                      <a:pt x="4" y="53"/>
                    </a:lnTo>
                    <a:lnTo>
                      <a:pt x="4" y="56"/>
                    </a:lnTo>
                    <a:lnTo>
                      <a:pt x="6" y="57"/>
                    </a:lnTo>
                    <a:lnTo>
                      <a:pt x="8" y="5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3" y="52"/>
                    </a:lnTo>
                    <a:lnTo>
                      <a:pt x="13" y="49"/>
                    </a:lnTo>
                    <a:lnTo>
                      <a:pt x="14" y="46"/>
                    </a:lnTo>
                    <a:lnTo>
                      <a:pt x="15" y="41"/>
                    </a:lnTo>
                    <a:lnTo>
                      <a:pt x="16" y="37"/>
                    </a:lnTo>
                    <a:lnTo>
                      <a:pt x="17" y="35"/>
                    </a:lnTo>
                    <a:lnTo>
                      <a:pt x="18" y="32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7" y="26"/>
                    </a:lnTo>
                    <a:lnTo>
                      <a:pt x="31" y="24"/>
                    </a:lnTo>
                    <a:lnTo>
                      <a:pt x="35" y="21"/>
                    </a:lnTo>
                    <a:lnTo>
                      <a:pt x="38" y="17"/>
                    </a:lnTo>
                    <a:lnTo>
                      <a:pt x="41" y="13"/>
                    </a:lnTo>
                    <a:lnTo>
                      <a:pt x="43" y="11"/>
                    </a:lnTo>
                    <a:lnTo>
                      <a:pt x="47" y="10"/>
                    </a:lnTo>
                    <a:lnTo>
                      <a:pt x="50" y="10"/>
                    </a:lnTo>
                    <a:lnTo>
                      <a:pt x="57" y="8"/>
                    </a:lnTo>
                  </a:path>
                </a:pathLst>
              </a:custGeom>
              <a:solidFill>
                <a:srgbClr val="936E49"/>
              </a:solidFill>
              <a:ln w="12700" cap="rnd" cmpd="sng">
                <a:solidFill>
                  <a:srgbClr val="936E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9" name="Freeform 33"/>
              <p:cNvSpPr>
                <a:spLocks/>
              </p:cNvSpPr>
              <p:nvPr/>
            </p:nvSpPr>
            <p:spPr bwMode="auto">
              <a:xfrm>
                <a:off x="5124" y="2360"/>
                <a:ext cx="25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2" y="4"/>
                  </a:cxn>
                  <a:cxn ang="0">
                    <a:pos x="15" y="8"/>
                  </a:cxn>
                  <a:cxn ang="0">
                    <a:pos x="18" y="12"/>
                  </a:cxn>
                  <a:cxn ang="0">
                    <a:pos x="20" y="17"/>
                  </a:cxn>
                  <a:cxn ang="0">
                    <a:pos x="21" y="21"/>
                  </a:cxn>
                  <a:cxn ang="0">
                    <a:pos x="21" y="26"/>
                  </a:cxn>
                  <a:cxn ang="0">
                    <a:pos x="20" y="31"/>
                  </a:cxn>
                  <a:cxn ang="0">
                    <a:pos x="22" y="37"/>
                  </a:cxn>
                  <a:cxn ang="0">
                    <a:pos x="23" y="41"/>
                  </a:cxn>
                  <a:cxn ang="0">
                    <a:pos x="24" y="45"/>
                  </a:cxn>
                  <a:cxn ang="0">
                    <a:pos x="24" y="49"/>
                  </a:cxn>
                  <a:cxn ang="0">
                    <a:pos x="24" y="52"/>
                  </a:cxn>
                  <a:cxn ang="0">
                    <a:pos x="20" y="51"/>
                  </a:cxn>
                  <a:cxn ang="0">
                    <a:pos x="18" y="49"/>
                  </a:cxn>
                  <a:cxn ang="0">
                    <a:pos x="15" y="45"/>
                  </a:cxn>
                  <a:cxn ang="0">
                    <a:pos x="14" y="41"/>
                  </a:cxn>
                  <a:cxn ang="0">
                    <a:pos x="14" y="35"/>
                  </a:cxn>
                  <a:cxn ang="0">
                    <a:pos x="13" y="29"/>
                  </a:cxn>
                  <a:cxn ang="0">
                    <a:pos x="12" y="21"/>
                  </a:cxn>
                  <a:cxn ang="0">
                    <a:pos x="10" y="18"/>
                  </a:cxn>
                  <a:cxn ang="0">
                    <a:pos x="7" y="14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53">
                    <a:moveTo>
                      <a:pt x="0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5" y="8"/>
                    </a:lnTo>
                    <a:lnTo>
                      <a:pt x="18" y="12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1"/>
                    </a:lnTo>
                    <a:lnTo>
                      <a:pt x="22" y="37"/>
                    </a:lnTo>
                    <a:lnTo>
                      <a:pt x="23" y="41"/>
                    </a:lnTo>
                    <a:lnTo>
                      <a:pt x="24" y="45"/>
                    </a:lnTo>
                    <a:lnTo>
                      <a:pt x="24" y="49"/>
                    </a:lnTo>
                    <a:lnTo>
                      <a:pt x="24" y="52"/>
                    </a:lnTo>
                    <a:lnTo>
                      <a:pt x="20" y="51"/>
                    </a:lnTo>
                    <a:lnTo>
                      <a:pt x="18" y="49"/>
                    </a:lnTo>
                    <a:lnTo>
                      <a:pt x="15" y="45"/>
                    </a:lnTo>
                    <a:lnTo>
                      <a:pt x="14" y="41"/>
                    </a:lnTo>
                    <a:lnTo>
                      <a:pt x="14" y="35"/>
                    </a:lnTo>
                    <a:lnTo>
                      <a:pt x="13" y="29"/>
                    </a:lnTo>
                    <a:lnTo>
                      <a:pt x="12" y="21"/>
                    </a:lnTo>
                    <a:lnTo>
                      <a:pt x="10" y="18"/>
                    </a:lnTo>
                    <a:lnTo>
                      <a:pt x="7" y="14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36E49"/>
              </a:solidFill>
              <a:ln w="12700" cap="rnd" cmpd="sng">
                <a:solidFill>
                  <a:srgbClr val="936E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5096" y="2397"/>
              <a:ext cx="22" cy="38"/>
              <a:chOff x="5096" y="2397"/>
              <a:chExt cx="22" cy="38"/>
            </a:xfrm>
          </p:grpSpPr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5096" y="2397"/>
                <a:ext cx="22" cy="38"/>
                <a:chOff x="5096" y="2397"/>
                <a:chExt cx="22" cy="38"/>
              </a:xfrm>
            </p:grpSpPr>
            <p:grpSp>
              <p:nvGrpSpPr>
                <p:cNvPr id="11" name="Group 36"/>
                <p:cNvGrpSpPr>
                  <a:grpSpLocks/>
                </p:cNvGrpSpPr>
                <p:nvPr/>
              </p:nvGrpSpPr>
              <p:grpSpPr bwMode="auto">
                <a:xfrm>
                  <a:off x="5115" y="2401"/>
                  <a:ext cx="3" cy="4"/>
                  <a:chOff x="5115" y="2401"/>
                  <a:chExt cx="3" cy="4"/>
                </a:xfrm>
              </p:grpSpPr>
              <p:sp>
                <p:nvSpPr>
                  <p:cNvPr id="157733" name="Oval 3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5115" y="2402"/>
                    <a:ext cx="3" cy="3"/>
                  </a:xfrm>
                  <a:prstGeom prst="ellipse">
                    <a:avLst/>
                  </a:prstGeom>
                  <a:solidFill>
                    <a:srgbClr val="BF7F3F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734" name="Oval 3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5115" y="2401"/>
                    <a:ext cx="3" cy="4"/>
                  </a:xfrm>
                  <a:prstGeom prst="ellipse">
                    <a:avLst/>
                  </a:prstGeom>
                  <a:solidFill>
                    <a:srgbClr val="FFBF7F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9"/>
                <p:cNvGrpSpPr>
                  <a:grpSpLocks/>
                </p:cNvGrpSpPr>
                <p:nvPr/>
              </p:nvGrpSpPr>
              <p:grpSpPr bwMode="auto">
                <a:xfrm>
                  <a:off x="5105" y="2397"/>
                  <a:ext cx="7" cy="5"/>
                  <a:chOff x="5105" y="2397"/>
                  <a:chExt cx="7" cy="5"/>
                </a:xfrm>
              </p:grpSpPr>
              <p:sp>
                <p:nvSpPr>
                  <p:cNvPr id="15773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5106" y="2398"/>
                    <a:ext cx="6" cy="4"/>
                  </a:xfrm>
                  <a:prstGeom prst="ellipse">
                    <a:avLst/>
                  </a:prstGeom>
                  <a:solidFill>
                    <a:srgbClr val="BF7F3F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73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5105" y="2397"/>
                    <a:ext cx="6" cy="4"/>
                  </a:xfrm>
                  <a:prstGeom prst="ellipse">
                    <a:avLst/>
                  </a:prstGeom>
                  <a:solidFill>
                    <a:srgbClr val="FFBF7F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7738" name="Arc 42"/>
                <p:cNvSpPr>
                  <a:spLocks/>
                </p:cNvSpPr>
                <p:nvPr/>
              </p:nvSpPr>
              <p:spPr bwMode="auto">
                <a:xfrm>
                  <a:off x="5107" y="2433"/>
                  <a:ext cx="9" cy="2"/>
                </a:xfrm>
                <a:custGeom>
                  <a:avLst/>
                  <a:gdLst>
                    <a:gd name="G0" fmla="+- 21600 0 0"/>
                    <a:gd name="G1" fmla="+- 12960 0 0"/>
                    <a:gd name="G2" fmla="+- 21600 0 0"/>
                    <a:gd name="T0" fmla="*/ 38880 w 43200"/>
                    <a:gd name="T1" fmla="*/ 0 h 34560"/>
                    <a:gd name="T2" fmla="*/ 3078 w 43200"/>
                    <a:gd name="T3" fmla="*/ 1847 h 34560"/>
                    <a:gd name="T4" fmla="*/ 21600 w 43200"/>
                    <a:gd name="T5" fmla="*/ 12960 h 34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4560" fill="none" extrusionOk="0">
                      <a:moveTo>
                        <a:pt x="38879" y="-1"/>
                      </a:moveTo>
                      <a:cubicBezTo>
                        <a:pt x="41684" y="3738"/>
                        <a:pt x="43200" y="8286"/>
                        <a:pt x="43200" y="12960"/>
                      </a:cubicBezTo>
                      <a:cubicBezTo>
                        <a:pt x="43200" y="24889"/>
                        <a:pt x="33529" y="34560"/>
                        <a:pt x="21600" y="34560"/>
                      </a:cubicBezTo>
                      <a:cubicBezTo>
                        <a:pt x="9670" y="34560"/>
                        <a:pt x="0" y="24889"/>
                        <a:pt x="0" y="12960"/>
                      </a:cubicBezTo>
                      <a:cubicBezTo>
                        <a:pt x="-1" y="9045"/>
                        <a:pt x="1063" y="5203"/>
                        <a:pt x="3078" y="1847"/>
                      </a:cubicBezTo>
                    </a:path>
                    <a:path w="43200" h="34560" stroke="0" extrusionOk="0">
                      <a:moveTo>
                        <a:pt x="38879" y="-1"/>
                      </a:moveTo>
                      <a:cubicBezTo>
                        <a:pt x="41684" y="3738"/>
                        <a:pt x="43200" y="8286"/>
                        <a:pt x="43200" y="12960"/>
                      </a:cubicBezTo>
                      <a:cubicBezTo>
                        <a:pt x="43200" y="24889"/>
                        <a:pt x="33529" y="34560"/>
                        <a:pt x="21600" y="34560"/>
                      </a:cubicBezTo>
                      <a:cubicBezTo>
                        <a:pt x="9670" y="34560"/>
                        <a:pt x="0" y="24889"/>
                        <a:pt x="0" y="12960"/>
                      </a:cubicBezTo>
                      <a:cubicBezTo>
                        <a:pt x="-1" y="9045"/>
                        <a:pt x="1063" y="5203"/>
                        <a:pt x="3078" y="1847"/>
                      </a:cubicBezTo>
                      <a:lnTo>
                        <a:pt x="21600" y="1296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BF7F3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39" name="Arc 43"/>
                <p:cNvSpPr>
                  <a:spLocks/>
                </p:cNvSpPr>
                <p:nvPr/>
              </p:nvSpPr>
              <p:spPr bwMode="auto">
                <a:xfrm>
                  <a:off x="5109" y="2426"/>
                  <a:ext cx="2" cy="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43200 w 43200"/>
                    <a:gd name="T1" fmla="*/ 0 h 21600"/>
                    <a:gd name="T2" fmla="*/ 0 w 43200"/>
                    <a:gd name="T3" fmla="*/ 0 h 21600"/>
                    <a:gd name="T4" fmla="*/ 21600 w 432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 w="12700" cap="rnd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40" name="Freeform 44"/>
                <p:cNvSpPr>
                  <a:spLocks/>
                </p:cNvSpPr>
                <p:nvPr/>
              </p:nvSpPr>
              <p:spPr bwMode="auto">
                <a:xfrm>
                  <a:off x="5096" y="2405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BF7F3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5"/>
              <p:cNvGrpSpPr>
                <a:grpSpLocks/>
              </p:cNvGrpSpPr>
              <p:nvPr/>
            </p:nvGrpSpPr>
            <p:grpSpPr bwMode="auto">
              <a:xfrm>
                <a:off x="5101" y="2402"/>
                <a:ext cx="14" cy="6"/>
                <a:chOff x="5101" y="2402"/>
                <a:chExt cx="14" cy="6"/>
              </a:xfrm>
            </p:grpSpPr>
            <p:sp>
              <p:nvSpPr>
                <p:cNvPr id="157742" name="Oval 46"/>
                <p:cNvSpPr>
                  <a:spLocks noChangeArrowheads="1"/>
                </p:cNvSpPr>
                <p:nvPr/>
              </p:nvSpPr>
              <p:spPr bwMode="auto">
                <a:xfrm flipH="1" flipV="1">
                  <a:off x="5101" y="2402"/>
                  <a:ext cx="5" cy="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43" name="Oval 47"/>
                <p:cNvSpPr>
                  <a:spLocks noChangeArrowheads="1"/>
                </p:cNvSpPr>
                <p:nvPr/>
              </p:nvSpPr>
              <p:spPr bwMode="auto">
                <a:xfrm flipH="1" flipV="1">
                  <a:off x="5111" y="2402"/>
                  <a:ext cx="4" cy="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5087" y="2385"/>
              <a:ext cx="42" cy="9"/>
              <a:chOff x="5087" y="2385"/>
              <a:chExt cx="42" cy="9"/>
            </a:xfrm>
          </p:grpSpPr>
          <p:sp>
            <p:nvSpPr>
              <p:cNvPr id="157745" name="Line 49"/>
              <p:cNvSpPr>
                <a:spLocks noChangeShapeType="1"/>
              </p:cNvSpPr>
              <p:nvPr/>
            </p:nvSpPr>
            <p:spPr bwMode="auto">
              <a:xfrm>
                <a:off x="5106" y="2385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46" name="Arc 50"/>
              <p:cNvSpPr>
                <a:spLocks/>
              </p:cNvSpPr>
              <p:nvPr/>
            </p:nvSpPr>
            <p:spPr bwMode="auto">
              <a:xfrm>
                <a:off x="5107" y="2393"/>
                <a:ext cx="2" cy="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3200 w 43200"/>
                  <a:gd name="T1" fmla="*/ 21600 h 43200"/>
                  <a:gd name="T2" fmla="*/ 4320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43200" y="21600"/>
                    </a:move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200" y="21600"/>
                    </a:move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51"/>
              <p:cNvGrpSpPr>
                <a:grpSpLocks/>
              </p:cNvGrpSpPr>
              <p:nvPr/>
            </p:nvGrpSpPr>
            <p:grpSpPr bwMode="auto">
              <a:xfrm>
                <a:off x="5087" y="2386"/>
                <a:ext cx="42" cy="8"/>
                <a:chOff x="5087" y="2386"/>
                <a:chExt cx="42" cy="8"/>
              </a:xfrm>
            </p:grpSpPr>
            <p:sp>
              <p:nvSpPr>
                <p:cNvPr id="157748" name="Oval 52"/>
                <p:cNvSpPr>
                  <a:spLocks noChangeArrowheads="1"/>
                </p:cNvSpPr>
                <p:nvPr/>
              </p:nvSpPr>
              <p:spPr bwMode="auto">
                <a:xfrm>
                  <a:off x="5087" y="2386"/>
                  <a:ext cx="10" cy="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49" name="Oval 53"/>
                <p:cNvSpPr>
                  <a:spLocks noChangeArrowheads="1"/>
                </p:cNvSpPr>
                <p:nvPr/>
              </p:nvSpPr>
              <p:spPr bwMode="auto">
                <a:xfrm>
                  <a:off x="5118" y="2386"/>
                  <a:ext cx="11" cy="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066" y="2440"/>
              <a:ext cx="94" cy="74"/>
              <a:chOff x="5066" y="2440"/>
              <a:chExt cx="94" cy="74"/>
            </a:xfrm>
          </p:grpSpPr>
          <p:sp>
            <p:nvSpPr>
              <p:cNvPr id="157751" name="Freeform 55"/>
              <p:cNvSpPr>
                <a:spLocks/>
              </p:cNvSpPr>
              <p:nvPr/>
            </p:nvSpPr>
            <p:spPr bwMode="auto">
              <a:xfrm>
                <a:off x="5066" y="2443"/>
                <a:ext cx="54" cy="7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9" y="9"/>
                  </a:cxn>
                  <a:cxn ang="0">
                    <a:pos x="6" y="14"/>
                  </a:cxn>
                  <a:cxn ang="0">
                    <a:pos x="3" y="20"/>
                  </a:cxn>
                  <a:cxn ang="0">
                    <a:pos x="1" y="27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2" y="44"/>
                  </a:cxn>
                  <a:cxn ang="0">
                    <a:pos x="3" y="40"/>
                  </a:cxn>
                  <a:cxn ang="0">
                    <a:pos x="6" y="37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26" y="42"/>
                  </a:cxn>
                  <a:cxn ang="0">
                    <a:pos x="31" y="46"/>
                  </a:cxn>
                  <a:cxn ang="0">
                    <a:pos x="35" y="50"/>
                  </a:cxn>
                  <a:cxn ang="0">
                    <a:pos x="39" y="57"/>
                  </a:cxn>
                  <a:cxn ang="0">
                    <a:pos x="41" y="61"/>
                  </a:cxn>
                  <a:cxn ang="0">
                    <a:pos x="44" y="64"/>
                  </a:cxn>
                  <a:cxn ang="0">
                    <a:pos x="49" y="69"/>
                  </a:cxn>
                  <a:cxn ang="0">
                    <a:pos x="53" y="70"/>
                  </a:cxn>
                  <a:cxn ang="0">
                    <a:pos x="45" y="55"/>
                  </a:cxn>
                  <a:cxn ang="0">
                    <a:pos x="37" y="39"/>
                  </a:cxn>
                  <a:cxn ang="0">
                    <a:pos x="30" y="27"/>
                  </a:cxn>
                  <a:cxn ang="0">
                    <a:pos x="24" y="18"/>
                  </a:cxn>
                  <a:cxn ang="0">
                    <a:pos x="22" y="13"/>
                  </a:cxn>
                  <a:cxn ang="0">
                    <a:pos x="21" y="0"/>
                  </a:cxn>
                </a:cxnLst>
                <a:rect l="0" t="0" r="r" b="b"/>
                <a:pathLst>
                  <a:path w="54" h="71">
                    <a:moveTo>
                      <a:pt x="21" y="0"/>
                    </a:moveTo>
                    <a:lnTo>
                      <a:pt x="16" y="2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4"/>
                    </a:lnTo>
                    <a:lnTo>
                      <a:pt x="3" y="40"/>
                    </a:lnTo>
                    <a:lnTo>
                      <a:pt x="6" y="37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6" y="42"/>
                    </a:lnTo>
                    <a:lnTo>
                      <a:pt x="31" y="46"/>
                    </a:lnTo>
                    <a:lnTo>
                      <a:pt x="35" y="50"/>
                    </a:lnTo>
                    <a:lnTo>
                      <a:pt x="39" y="57"/>
                    </a:lnTo>
                    <a:lnTo>
                      <a:pt x="41" y="61"/>
                    </a:lnTo>
                    <a:lnTo>
                      <a:pt x="44" y="64"/>
                    </a:lnTo>
                    <a:lnTo>
                      <a:pt x="49" y="69"/>
                    </a:lnTo>
                    <a:lnTo>
                      <a:pt x="53" y="70"/>
                    </a:lnTo>
                    <a:lnTo>
                      <a:pt x="45" y="55"/>
                    </a:lnTo>
                    <a:lnTo>
                      <a:pt x="37" y="39"/>
                    </a:lnTo>
                    <a:lnTo>
                      <a:pt x="30" y="27"/>
                    </a:lnTo>
                    <a:lnTo>
                      <a:pt x="24" y="18"/>
                    </a:lnTo>
                    <a:lnTo>
                      <a:pt x="22" y="13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AFD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2" name="Freeform 56"/>
              <p:cNvSpPr>
                <a:spLocks/>
              </p:cNvSpPr>
              <p:nvPr/>
            </p:nvSpPr>
            <p:spPr bwMode="auto">
              <a:xfrm>
                <a:off x="5118" y="2440"/>
                <a:ext cx="42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" y="54"/>
                  </a:cxn>
                  <a:cxn ang="0">
                    <a:pos x="9" y="40"/>
                  </a:cxn>
                  <a:cxn ang="0">
                    <a:pos x="15" y="21"/>
                  </a:cxn>
                  <a:cxn ang="0">
                    <a:pos x="17" y="14"/>
                  </a:cxn>
                  <a:cxn ang="0">
                    <a:pos x="19" y="7"/>
                  </a:cxn>
                  <a:cxn ang="0">
                    <a:pos x="19" y="0"/>
                  </a:cxn>
                  <a:cxn ang="0">
                    <a:pos x="25" y="3"/>
                  </a:cxn>
                  <a:cxn ang="0">
                    <a:pos x="33" y="8"/>
                  </a:cxn>
                  <a:cxn ang="0">
                    <a:pos x="38" y="15"/>
                  </a:cxn>
                  <a:cxn ang="0">
                    <a:pos x="40" y="23"/>
                  </a:cxn>
                  <a:cxn ang="0">
                    <a:pos x="41" y="33"/>
                  </a:cxn>
                  <a:cxn ang="0">
                    <a:pos x="41" y="38"/>
                  </a:cxn>
                  <a:cxn ang="0">
                    <a:pos x="37" y="36"/>
                  </a:cxn>
                  <a:cxn ang="0">
                    <a:pos x="30" y="37"/>
                  </a:cxn>
                  <a:cxn ang="0">
                    <a:pos x="21" y="42"/>
                  </a:cxn>
                  <a:cxn ang="0">
                    <a:pos x="15" y="48"/>
                  </a:cxn>
                  <a:cxn ang="0">
                    <a:pos x="10" y="56"/>
                  </a:cxn>
                  <a:cxn ang="0">
                    <a:pos x="6" y="63"/>
                  </a:cxn>
                  <a:cxn ang="0">
                    <a:pos x="0" y="72"/>
                  </a:cxn>
                </a:cxnLst>
                <a:rect l="0" t="0" r="r" b="b"/>
                <a:pathLst>
                  <a:path w="42" h="73">
                    <a:moveTo>
                      <a:pt x="0" y="72"/>
                    </a:moveTo>
                    <a:lnTo>
                      <a:pt x="6" y="54"/>
                    </a:lnTo>
                    <a:lnTo>
                      <a:pt x="9" y="40"/>
                    </a:lnTo>
                    <a:lnTo>
                      <a:pt x="15" y="21"/>
                    </a:lnTo>
                    <a:lnTo>
                      <a:pt x="17" y="14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25" y="3"/>
                    </a:lnTo>
                    <a:lnTo>
                      <a:pt x="33" y="8"/>
                    </a:lnTo>
                    <a:lnTo>
                      <a:pt x="38" y="15"/>
                    </a:lnTo>
                    <a:lnTo>
                      <a:pt x="40" y="23"/>
                    </a:lnTo>
                    <a:lnTo>
                      <a:pt x="41" y="33"/>
                    </a:lnTo>
                    <a:lnTo>
                      <a:pt x="41" y="38"/>
                    </a:lnTo>
                    <a:lnTo>
                      <a:pt x="37" y="36"/>
                    </a:lnTo>
                    <a:lnTo>
                      <a:pt x="30" y="37"/>
                    </a:lnTo>
                    <a:lnTo>
                      <a:pt x="21" y="42"/>
                    </a:lnTo>
                    <a:lnTo>
                      <a:pt x="15" y="48"/>
                    </a:lnTo>
                    <a:lnTo>
                      <a:pt x="10" y="56"/>
                    </a:lnTo>
                    <a:lnTo>
                      <a:pt x="6" y="63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AFD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753" name="Oval 57"/>
            <p:cNvSpPr>
              <a:spLocks noChangeArrowheads="1"/>
            </p:cNvSpPr>
            <p:nvPr/>
          </p:nvSpPr>
          <p:spPr bwMode="auto">
            <a:xfrm>
              <a:off x="4884" y="2922"/>
              <a:ext cx="34" cy="1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54" name="Freeform 58"/>
            <p:cNvSpPr>
              <a:spLocks/>
            </p:cNvSpPr>
            <p:nvPr/>
          </p:nvSpPr>
          <p:spPr bwMode="auto">
            <a:xfrm>
              <a:off x="4655" y="2408"/>
              <a:ext cx="169" cy="115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0" y="114"/>
                </a:cxn>
                <a:cxn ang="0">
                  <a:pos x="168" y="102"/>
                </a:cxn>
              </a:cxnLst>
              <a:rect l="0" t="0" r="r" b="b"/>
              <a:pathLst>
                <a:path w="169" h="115">
                  <a:moveTo>
                    <a:pt x="147" y="0"/>
                  </a:moveTo>
                  <a:lnTo>
                    <a:pt x="0" y="114"/>
                  </a:lnTo>
                  <a:lnTo>
                    <a:pt x="168" y="102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Line 59"/>
            <p:cNvSpPr>
              <a:spLocks noChangeShapeType="1"/>
            </p:cNvSpPr>
            <p:nvPr/>
          </p:nvSpPr>
          <p:spPr bwMode="auto">
            <a:xfrm flipH="1" flipV="1">
              <a:off x="4804" y="2404"/>
              <a:ext cx="95" cy="5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756" name="Freeform 60"/>
          <p:cNvSpPr>
            <a:spLocks/>
          </p:cNvSpPr>
          <p:nvPr/>
        </p:nvSpPr>
        <p:spPr bwMode="auto">
          <a:xfrm>
            <a:off x="4984749" y="4633912"/>
            <a:ext cx="2039505" cy="4892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4" y="0"/>
              </a:cxn>
            </a:cxnLst>
            <a:rect l="0" t="0" r="r" b="b"/>
            <a:pathLst>
              <a:path w="1305" h="1">
                <a:moveTo>
                  <a:pt x="0" y="0"/>
                </a:moveTo>
                <a:lnTo>
                  <a:pt x="1304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12" name="Rectangle 116"/>
          <p:cNvSpPr>
            <a:spLocks noChangeArrowheads="1"/>
          </p:cNvSpPr>
          <p:nvPr/>
        </p:nvSpPr>
        <p:spPr bwMode="auto">
          <a:xfrm>
            <a:off x="1763713" y="2184400"/>
            <a:ext cx="288444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latin typeface="Arial" pitchFamily="34" charset="0"/>
              </a:rPr>
              <a:t>Bob </a:t>
            </a:r>
            <a:r>
              <a:rPr lang="en-US" sz="1800" b="1" i="1" dirty="0" err="1">
                <a:solidFill>
                  <a:schemeClr val="bg1"/>
                </a:solidFill>
                <a:latin typeface="Arial" pitchFamily="34" charset="0"/>
              </a:rPr>
              <a:t>Derrington</a:t>
            </a:r>
            <a:endParaRPr lang="en-US" sz="1800" b="1" i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Arial" pitchFamily="34" charset="0"/>
              </a:rPr>
              <a:t>Water Reclamation Plant</a:t>
            </a:r>
          </a:p>
        </p:txBody>
      </p:sp>
      <p:sp>
        <p:nvSpPr>
          <p:cNvPr id="157813" name="Freeform 117"/>
          <p:cNvSpPr>
            <a:spLocks/>
          </p:cNvSpPr>
          <p:nvPr/>
        </p:nvSpPr>
        <p:spPr bwMode="auto">
          <a:xfrm>
            <a:off x="2544763" y="3124200"/>
            <a:ext cx="10064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5" y="0"/>
              </a:cxn>
            </a:cxnLst>
            <a:rect l="0" t="0" r="r" b="b"/>
            <a:pathLst>
              <a:path w="816" h="1">
                <a:moveTo>
                  <a:pt x="0" y="0"/>
                </a:moveTo>
                <a:lnTo>
                  <a:pt x="815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14" name="Freeform 118"/>
          <p:cNvSpPr>
            <a:spLocks/>
          </p:cNvSpPr>
          <p:nvPr/>
        </p:nvSpPr>
        <p:spPr bwMode="auto">
          <a:xfrm>
            <a:off x="3978275" y="2981325"/>
            <a:ext cx="10001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0" y="0"/>
              </a:cxn>
            </a:cxnLst>
            <a:rect l="0" t="0" r="r" b="b"/>
            <a:pathLst>
              <a:path w="811" h="1">
                <a:moveTo>
                  <a:pt x="0" y="0"/>
                </a:moveTo>
                <a:lnTo>
                  <a:pt x="81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" name="Group 119"/>
          <p:cNvGrpSpPr>
            <a:grpSpLocks/>
          </p:cNvGrpSpPr>
          <p:nvPr/>
        </p:nvGrpSpPr>
        <p:grpSpPr bwMode="auto">
          <a:xfrm>
            <a:off x="3462338" y="2940050"/>
            <a:ext cx="517525" cy="423863"/>
            <a:chOff x="1887" y="1733"/>
            <a:chExt cx="418" cy="305"/>
          </a:xfrm>
        </p:grpSpPr>
        <p:sp>
          <p:nvSpPr>
            <p:cNvPr id="157816" name="Freeform 120"/>
            <p:cNvSpPr>
              <a:spLocks/>
            </p:cNvSpPr>
            <p:nvPr/>
          </p:nvSpPr>
          <p:spPr bwMode="auto">
            <a:xfrm>
              <a:off x="2006" y="1971"/>
              <a:ext cx="220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65"/>
                </a:cxn>
                <a:cxn ang="0">
                  <a:pos x="219" y="47"/>
                </a:cxn>
                <a:cxn ang="0">
                  <a:pos x="171" y="2"/>
                </a:cxn>
                <a:cxn ang="0">
                  <a:pos x="0" y="0"/>
                </a:cxn>
              </a:cxnLst>
              <a:rect l="0" t="0" r="r" b="b"/>
              <a:pathLst>
                <a:path w="220" h="66">
                  <a:moveTo>
                    <a:pt x="0" y="0"/>
                  </a:moveTo>
                  <a:lnTo>
                    <a:pt x="197" y="65"/>
                  </a:lnTo>
                  <a:lnTo>
                    <a:pt x="219" y="47"/>
                  </a:lnTo>
                  <a:lnTo>
                    <a:pt x="171" y="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17" name="Oval 121"/>
            <p:cNvSpPr>
              <a:spLocks noChangeArrowheads="1"/>
            </p:cNvSpPr>
            <p:nvPr/>
          </p:nvSpPr>
          <p:spPr bwMode="auto">
            <a:xfrm>
              <a:off x="1984" y="1737"/>
              <a:ext cx="231" cy="25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4747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818" name="Freeform 122"/>
            <p:cNvSpPr>
              <a:spLocks/>
            </p:cNvSpPr>
            <p:nvPr/>
          </p:nvSpPr>
          <p:spPr bwMode="auto">
            <a:xfrm>
              <a:off x="1930" y="1986"/>
              <a:ext cx="276" cy="5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1"/>
                </a:cxn>
                <a:cxn ang="0">
                  <a:pos x="275" y="51"/>
                </a:cxn>
                <a:cxn ang="0">
                  <a:pos x="223" y="1"/>
                </a:cxn>
                <a:cxn ang="0">
                  <a:pos x="58" y="0"/>
                </a:cxn>
              </a:cxnLst>
              <a:rect l="0" t="0" r="r" b="b"/>
              <a:pathLst>
                <a:path w="276" h="52">
                  <a:moveTo>
                    <a:pt x="58" y="0"/>
                  </a:moveTo>
                  <a:lnTo>
                    <a:pt x="0" y="51"/>
                  </a:lnTo>
                  <a:lnTo>
                    <a:pt x="275" y="51"/>
                  </a:lnTo>
                  <a:lnTo>
                    <a:pt x="223" y="1"/>
                  </a:lnTo>
                  <a:lnTo>
                    <a:pt x="58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19" name="Rectangle 123"/>
            <p:cNvSpPr>
              <a:spLocks noChangeArrowheads="1"/>
            </p:cNvSpPr>
            <p:nvPr/>
          </p:nvSpPr>
          <p:spPr bwMode="auto">
            <a:xfrm>
              <a:off x="2064" y="1733"/>
              <a:ext cx="178" cy="63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solidFill>
                <a:srgbClr val="47474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24"/>
            <p:cNvGrpSpPr>
              <a:grpSpLocks/>
            </p:cNvGrpSpPr>
            <p:nvPr/>
          </p:nvGrpSpPr>
          <p:grpSpPr bwMode="auto">
            <a:xfrm>
              <a:off x="1931" y="1734"/>
              <a:ext cx="263" cy="264"/>
              <a:chOff x="1931" y="1734"/>
              <a:chExt cx="263" cy="264"/>
            </a:xfrm>
          </p:grpSpPr>
          <p:sp>
            <p:nvSpPr>
              <p:cNvPr id="157821" name="Oval 125"/>
              <p:cNvSpPr>
                <a:spLocks noChangeArrowheads="1"/>
              </p:cNvSpPr>
              <p:nvPr/>
            </p:nvSpPr>
            <p:spPr bwMode="auto">
              <a:xfrm>
                <a:off x="1931" y="1734"/>
                <a:ext cx="263" cy="264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822" name="Oval 126"/>
              <p:cNvSpPr>
                <a:spLocks noChangeArrowheads="1"/>
              </p:cNvSpPr>
              <p:nvPr/>
            </p:nvSpPr>
            <p:spPr bwMode="auto">
              <a:xfrm>
                <a:off x="2001" y="1810"/>
                <a:ext cx="112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823" name="Oval 127"/>
              <p:cNvSpPr>
                <a:spLocks noChangeArrowheads="1"/>
              </p:cNvSpPr>
              <p:nvPr/>
            </p:nvSpPr>
            <p:spPr bwMode="auto">
              <a:xfrm>
                <a:off x="1981" y="1810"/>
                <a:ext cx="118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824" name="Freeform 128"/>
            <p:cNvSpPr>
              <a:spLocks/>
            </p:cNvSpPr>
            <p:nvPr/>
          </p:nvSpPr>
          <p:spPr bwMode="auto">
            <a:xfrm>
              <a:off x="2045" y="1844"/>
              <a:ext cx="2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0" y="3"/>
                </a:cxn>
                <a:cxn ang="0">
                  <a:pos x="14" y="6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9" y="18"/>
                </a:cxn>
                <a:cxn ang="0">
                  <a:pos x="19" y="22"/>
                </a:cxn>
                <a:cxn ang="0">
                  <a:pos x="19" y="28"/>
                </a:cxn>
                <a:cxn ang="0">
                  <a:pos x="17" y="31"/>
                </a:cxn>
                <a:cxn ang="0">
                  <a:pos x="15" y="34"/>
                </a:cxn>
                <a:cxn ang="0">
                  <a:pos x="11" y="37"/>
                </a:cxn>
                <a:cxn ang="0">
                  <a:pos x="8" y="39"/>
                </a:cxn>
                <a:cxn ang="0">
                  <a:pos x="4" y="40"/>
                </a:cxn>
                <a:cxn ang="0">
                  <a:pos x="0" y="41"/>
                </a:cxn>
              </a:cxnLst>
              <a:rect l="0" t="0" r="r" b="b"/>
              <a:pathLst>
                <a:path w="20" h="4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4" y="6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4" y="40"/>
                  </a:lnTo>
                  <a:lnTo>
                    <a:pt x="0" y="41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25" name="Rectangle 129"/>
            <p:cNvSpPr>
              <a:spLocks noChangeArrowheads="1"/>
            </p:cNvSpPr>
            <p:nvPr/>
          </p:nvSpPr>
          <p:spPr bwMode="auto">
            <a:xfrm>
              <a:off x="2248" y="1748"/>
              <a:ext cx="57" cy="39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826" name="Rectangle 130"/>
            <p:cNvSpPr>
              <a:spLocks noChangeArrowheads="1"/>
            </p:cNvSpPr>
            <p:nvPr/>
          </p:nvSpPr>
          <p:spPr bwMode="auto">
            <a:xfrm>
              <a:off x="1887" y="1847"/>
              <a:ext cx="156" cy="38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827" name="Freeform 131"/>
          <p:cNvSpPr>
            <a:spLocks/>
          </p:cNvSpPr>
          <p:nvPr/>
        </p:nvSpPr>
        <p:spPr bwMode="auto">
          <a:xfrm>
            <a:off x="4975225" y="1611313"/>
            <a:ext cx="1588" cy="3549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556"/>
              </a:cxn>
            </a:cxnLst>
            <a:rect l="0" t="0" r="r" b="b"/>
            <a:pathLst>
              <a:path w="1" h="2557">
                <a:moveTo>
                  <a:pt x="0" y="0"/>
                </a:moveTo>
                <a:lnTo>
                  <a:pt x="0" y="2556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28" name="Freeform 132"/>
          <p:cNvSpPr>
            <a:spLocks/>
          </p:cNvSpPr>
          <p:nvPr/>
        </p:nvSpPr>
        <p:spPr bwMode="auto">
          <a:xfrm>
            <a:off x="4976813" y="2497138"/>
            <a:ext cx="170973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3" y="0"/>
              </a:cxn>
            </a:cxnLst>
            <a:rect l="0" t="0" r="r" b="b"/>
            <a:pathLst>
              <a:path w="1384" h="1">
                <a:moveTo>
                  <a:pt x="0" y="0"/>
                </a:moveTo>
                <a:lnTo>
                  <a:pt x="1383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29" name="Freeform 133"/>
          <p:cNvSpPr>
            <a:spLocks/>
          </p:cNvSpPr>
          <p:nvPr/>
        </p:nvSpPr>
        <p:spPr bwMode="auto">
          <a:xfrm>
            <a:off x="4976813" y="1612900"/>
            <a:ext cx="156686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7" y="0"/>
              </a:cxn>
            </a:cxnLst>
            <a:rect l="0" t="0" r="r" b="b"/>
            <a:pathLst>
              <a:path w="1268" h="1">
                <a:moveTo>
                  <a:pt x="0" y="0"/>
                </a:moveTo>
                <a:lnTo>
                  <a:pt x="1267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30" name="Rectangle 134"/>
          <p:cNvSpPr>
            <a:spLocks noChangeArrowheads="1"/>
          </p:cNvSpPr>
          <p:nvPr/>
        </p:nvSpPr>
        <p:spPr bwMode="auto">
          <a:xfrm>
            <a:off x="5116513" y="1309688"/>
            <a:ext cx="87684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 i="1" dirty="0">
                <a:solidFill>
                  <a:schemeClr val="bg1"/>
                </a:solidFill>
                <a:latin typeface="Arial" pitchFamily="34" charset="0"/>
              </a:rPr>
              <a:t>TXDOT</a:t>
            </a:r>
          </a:p>
        </p:txBody>
      </p:sp>
      <p:sp>
        <p:nvSpPr>
          <p:cNvPr id="157831" name="Rectangle 135"/>
          <p:cNvSpPr>
            <a:spLocks noChangeArrowheads="1"/>
          </p:cNvSpPr>
          <p:nvPr/>
        </p:nvSpPr>
        <p:spPr bwMode="auto">
          <a:xfrm>
            <a:off x="5116513" y="2143125"/>
            <a:ext cx="117500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 i="1">
                <a:solidFill>
                  <a:schemeClr val="bg1"/>
                </a:solidFill>
                <a:latin typeface="Arial" pitchFamily="34" charset="0"/>
              </a:rPr>
              <a:t>University</a:t>
            </a:r>
          </a:p>
        </p:txBody>
      </p:sp>
      <p:sp>
        <p:nvSpPr>
          <p:cNvPr id="157832" name="Rectangle 136"/>
          <p:cNvSpPr>
            <a:spLocks noChangeArrowheads="1"/>
          </p:cNvSpPr>
          <p:nvPr/>
        </p:nvSpPr>
        <p:spPr bwMode="auto">
          <a:xfrm>
            <a:off x="5116513" y="3048000"/>
            <a:ext cx="74058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</a:rPr>
              <a:t>Parks</a:t>
            </a:r>
            <a:endParaRPr lang="en-US" sz="16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7833" name="Freeform 137"/>
          <p:cNvSpPr>
            <a:spLocks/>
          </p:cNvSpPr>
          <p:nvPr/>
        </p:nvSpPr>
        <p:spPr bwMode="auto">
          <a:xfrm>
            <a:off x="4984750" y="3392488"/>
            <a:ext cx="2019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3" y="0"/>
              </a:cxn>
            </a:cxnLst>
            <a:rect l="0" t="0" r="r" b="b"/>
            <a:pathLst>
              <a:path w="1634" h="1">
                <a:moveTo>
                  <a:pt x="0" y="0"/>
                </a:moveTo>
                <a:lnTo>
                  <a:pt x="1633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34" name="Rectangle 138"/>
          <p:cNvSpPr>
            <a:spLocks noChangeArrowheads="1"/>
          </p:cNvSpPr>
          <p:nvPr/>
        </p:nvSpPr>
        <p:spPr bwMode="auto">
          <a:xfrm>
            <a:off x="5116513" y="4346575"/>
            <a:ext cx="152926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</a:rPr>
              <a:t>Golf Courses </a:t>
            </a:r>
            <a:endParaRPr lang="en-US" sz="16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9" name="Group 140"/>
          <p:cNvGrpSpPr>
            <a:grpSpLocks/>
          </p:cNvGrpSpPr>
          <p:nvPr/>
        </p:nvGrpSpPr>
        <p:grpSpPr bwMode="auto">
          <a:xfrm>
            <a:off x="4975225" y="5154613"/>
            <a:ext cx="1641475" cy="1127125"/>
            <a:chOff x="3113" y="3328"/>
            <a:chExt cx="1329" cy="704"/>
          </a:xfrm>
        </p:grpSpPr>
        <p:sp>
          <p:nvSpPr>
            <p:cNvPr id="157837" name="Freeform 141"/>
            <p:cNvSpPr>
              <a:spLocks/>
            </p:cNvSpPr>
            <p:nvPr/>
          </p:nvSpPr>
          <p:spPr bwMode="auto">
            <a:xfrm>
              <a:off x="3115" y="4023"/>
              <a:ext cx="1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6" y="0"/>
                </a:cxn>
              </a:cxnLst>
              <a:rect l="0" t="0" r="r" b="b"/>
              <a:pathLst>
                <a:path w="1327" h="1">
                  <a:moveTo>
                    <a:pt x="0" y="0"/>
                  </a:moveTo>
                  <a:lnTo>
                    <a:pt x="1326" y="0"/>
                  </a:lnTo>
                </a:path>
              </a:pathLst>
            </a:custGeom>
            <a:noFill/>
            <a:ln w="25400" cap="rnd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38" name="Freeform 142"/>
            <p:cNvSpPr>
              <a:spLocks/>
            </p:cNvSpPr>
            <p:nvPr/>
          </p:nvSpPr>
          <p:spPr bwMode="auto">
            <a:xfrm>
              <a:off x="3113" y="3328"/>
              <a:ext cx="1" cy="7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03"/>
                </a:cxn>
              </a:cxnLst>
              <a:rect l="0" t="0" r="r" b="b"/>
              <a:pathLst>
                <a:path w="1" h="704">
                  <a:moveTo>
                    <a:pt x="0" y="0"/>
                  </a:moveTo>
                  <a:lnTo>
                    <a:pt x="0" y="703"/>
                  </a:lnTo>
                </a:path>
              </a:pathLst>
            </a:custGeom>
            <a:noFill/>
            <a:ln w="254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43"/>
          <p:cNvGrpSpPr>
            <a:grpSpLocks/>
          </p:cNvGrpSpPr>
          <p:nvPr/>
        </p:nvGrpSpPr>
        <p:grpSpPr bwMode="auto">
          <a:xfrm>
            <a:off x="1779588" y="2916238"/>
            <a:ext cx="809625" cy="388937"/>
            <a:chOff x="523" y="1715"/>
            <a:chExt cx="656" cy="280"/>
          </a:xfrm>
        </p:grpSpPr>
        <p:grpSp>
          <p:nvGrpSpPr>
            <p:cNvPr id="21" name="Group 144"/>
            <p:cNvGrpSpPr>
              <a:grpSpLocks/>
            </p:cNvGrpSpPr>
            <p:nvPr/>
          </p:nvGrpSpPr>
          <p:grpSpPr bwMode="auto">
            <a:xfrm>
              <a:off x="523" y="1780"/>
              <a:ext cx="509" cy="62"/>
              <a:chOff x="523" y="1780"/>
              <a:chExt cx="509" cy="62"/>
            </a:xfrm>
          </p:grpSpPr>
          <p:sp>
            <p:nvSpPr>
              <p:cNvPr id="157841" name="Freeform 145"/>
              <p:cNvSpPr>
                <a:spLocks/>
              </p:cNvSpPr>
              <p:nvPr/>
            </p:nvSpPr>
            <p:spPr bwMode="auto">
              <a:xfrm>
                <a:off x="523" y="1780"/>
                <a:ext cx="501" cy="55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250" y="0"/>
                  </a:cxn>
                  <a:cxn ang="0">
                    <a:pos x="294" y="0"/>
                  </a:cxn>
                  <a:cxn ang="0">
                    <a:pos x="336" y="2"/>
                  </a:cxn>
                  <a:cxn ang="0">
                    <a:pos x="376" y="3"/>
                  </a:cxn>
                  <a:cxn ang="0">
                    <a:pos x="411" y="6"/>
                  </a:cxn>
                  <a:cxn ang="0">
                    <a:pos x="442" y="10"/>
                  </a:cxn>
                  <a:cxn ang="0">
                    <a:pos x="467" y="13"/>
                  </a:cxn>
                  <a:cxn ang="0">
                    <a:pos x="486" y="17"/>
                  </a:cxn>
                  <a:cxn ang="0">
                    <a:pos x="497" y="22"/>
                  </a:cxn>
                  <a:cxn ang="0">
                    <a:pos x="500" y="27"/>
                  </a:cxn>
                  <a:cxn ang="0">
                    <a:pos x="497" y="32"/>
                  </a:cxn>
                  <a:cxn ang="0">
                    <a:pos x="484" y="37"/>
                  </a:cxn>
                  <a:cxn ang="0">
                    <a:pos x="467" y="41"/>
                  </a:cxn>
                  <a:cxn ang="0">
                    <a:pos x="441" y="44"/>
                  </a:cxn>
                  <a:cxn ang="0">
                    <a:pos x="411" y="48"/>
                  </a:cxn>
                  <a:cxn ang="0">
                    <a:pos x="374" y="51"/>
                  </a:cxn>
                  <a:cxn ang="0">
                    <a:pos x="336" y="52"/>
                  </a:cxn>
                  <a:cxn ang="0">
                    <a:pos x="292" y="54"/>
                  </a:cxn>
                  <a:cxn ang="0">
                    <a:pos x="250" y="54"/>
                  </a:cxn>
                  <a:cxn ang="0">
                    <a:pos x="206" y="54"/>
                  </a:cxn>
                  <a:cxn ang="0">
                    <a:pos x="164" y="52"/>
                  </a:cxn>
                  <a:cxn ang="0">
                    <a:pos x="124" y="51"/>
                  </a:cxn>
                  <a:cxn ang="0">
                    <a:pos x="89" y="48"/>
                  </a:cxn>
                  <a:cxn ang="0">
                    <a:pos x="58" y="44"/>
                  </a:cxn>
                  <a:cxn ang="0">
                    <a:pos x="33" y="41"/>
                  </a:cxn>
                  <a:cxn ang="0">
                    <a:pos x="14" y="37"/>
                  </a:cxn>
                  <a:cxn ang="0">
                    <a:pos x="3" y="32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9" y="21"/>
                  </a:cxn>
                  <a:cxn ang="0">
                    <a:pos x="24" y="14"/>
                  </a:cxn>
                  <a:cxn ang="0">
                    <a:pos x="33" y="13"/>
                  </a:cxn>
                  <a:cxn ang="0">
                    <a:pos x="59" y="10"/>
                  </a:cxn>
                  <a:cxn ang="0">
                    <a:pos x="73" y="8"/>
                  </a:cxn>
                  <a:cxn ang="0">
                    <a:pos x="107" y="5"/>
                  </a:cxn>
                  <a:cxn ang="0">
                    <a:pos x="145" y="2"/>
                  </a:cxn>
                  <a:cxn ang="0">
                    <a:pos x="164" y="2"/>
                  </a:cxn>
                </a:cxnLst>
                <a:rect l="0" t="0" r="r" b="b"/>
                <a:pathLst>
                  <a:path w="501" h="55">
                    <a:moveTo>
                      <a:pt x="187" y="0"/>
                    </a:moveTo>
                    <a:lnTo>
                      <a:pt x="208" y="0"/>
                    </a:lnTo>
                    <a:lnTo>
                      <a:pt x="229" y="0"/>
                    </a:lnTo>
                    <a:lnTo>
                      <a:pt x="250" y="0"/>
                    </a:lnTo>
                    <a:lnTo>
                      <a:pt x="273" y="0"/>
                    </a:lnTo>
                    <a:lnTo>
                      <a:pt x="294" y="0"/>
                    </a:lnTo>
                    <a:lnTo>
                      <a:pt x="316" y="0"/>
                    </a:lnTo>
                    <a:lnTo>
                      <a:pt x="336" y="2"/>
                    </a:lnTo>
                    <a:lnTo>
                      <a:pt x="357" y="2"/>
                    </a:lnTo>
                    <a:lnTo>
                      <a:pt x="376" y="3"/>
                    </a:lnTo>
                    <a:lnTo>
                      <a:pt x="395" y="5"/>
                    </a:lnTo>
                    <a:lnTo>
                      <a:pt x="411" y="6"/>
                    </a:lnTo>
                    <a:lnTo>
                      <a:pt x="427" y="8"/>
                    </a:lnTo>
                    <a:lnTo>
                      <a:pt x="442" y="10"/>
                    </a:lnTo>
                    <a:lnTo>
                      <a:pt x="455" y="11"/>
                    </a:lnTo>
                    <a:lnTo>
                      <a:pt x="467" y="13"/>
                    </a:lnTo>
                    <a:lnTo>
                      <a:pt x="477" y="14"/>
                    </a:lnTo>
                    <a:lnTo>
                      <a:pt x="486" y="17"/>
                    </a:lnTo>
                    <a:lnTo>
                      <a:pt x="491" y="21"/>
                    </a:lnTo>
                    <a:lnTo>
                      <a:pt x="497" y="22"/>
                    </a:lnTo>
                    <a:lnTo>
                      <a:pt x="500" y="24"/>
                    </a:lnTo>
                    <a:lnTo>
                      <a:pt x="500" y="27"/>
                    </a:lnTo>
                    <a:lnTo>
                      <a:pt x="498" y="30"/>
                    </a:lnTo>
                    <a:lnTo>
                      <a:pt x="497" y="32"/>
                    </a:lnTo>
                    <a:lnTo>
                      <a:pt x="491" y="33"/>
                    </a:lnTo>
                    <a:lnTo>
                      <a:pt x="484" y="37"/>
                    </a:lnTo>
                    <a:lnTo>
                      <a:pt x="476" y="40"/>
                    </a:lnTo>
                    <a:lnTo>
                      <a:pt x="467" y="41"/>
                    </a:lnTo>
                    <a:lnTo>
                      <a:pt x="455" y="43"/>
                    </a:lnTo>
                    <a:lnTo>
                      <a:pt x="441" y="44"/>
                    </a:lnTo>
                    <a:lnTo>
                      <a:pt x="427" y="46"/>
                    </a:lnTo>
                    <a:lnTo>
                      <a:pt x="411" y="48"/>
                    </a:lnTo>
                    <a:lnTo>
                      <a:pt x="393" y="49"/>
                    </a:lnTo>
                    <a:lnTo>
                      <a:pt x="374" y="51"/>
                    </a:lnTo>
                    <a:lnTo>
                      <a:pt x="355" y="52"/>
                    </a:lnTo>
                    <a:lnTo>
                      <a:pt x="336" y="52"/>
                    </a:lnTo>
                    <a:lnTo>
                      <a:pt x="315" y="54"/>
                    </a:lnTo>
                    <a:lnTo>
                      <a:pt x="292" y="54"/>
                    </a:lnTo>
                    <a:lnTo>
                      <a:pt x="271" y="54"/>
                    </a:lnTo>
                    <a:lnTo>
                      <a:pt x="250" y="54"/>
                    </a:lnTo>
                    <a:lnTo>
                      <a:pt x="227" y="54"/>
                    </a:lnTo>
                    <a:lnTo>
                      <a:pt x="206" y="54"/>
                    </a:lnTo>
                    <a:lnTo>
                      <a:pt x="185" y="54"/>
                    </a:lnTo>
                    <a:lnTo>
                      <a:pt x="164" y="52"/>
                    </a:lnTo>
                    <a:lnTo>
                      <a:pt x="145" y="52"/>
                    </a:lnTo>
                    <a:lnTo>
                      <a:pt x="124" y="51"/>
                    </a:lnTo>
                    <a:lnTo>
                      <a:pt x="105" y="49"/>
                    </a:lnTo>
                    <a:lnTo>
                      <a:pt x="89" y="48"/>
                    </a:lnTo>
                    <a:lnTo>
                      <a:pt x="73" y="46"/>
                    </a:lnTo>
                    <a:lnTo>
                      <a:pt x="58" y="44"/>
                    </a:lnTo>
                    <a:lnTo>
                      <a:pt x="45" y="43"/>
                    </a:lnTo>
                    <a:lnTo>
                      <a:pt x="33" y="41"/>
                    </a:lnTo>
                    <a:lnTo>
                      <a:pt x="23" y="40"/>
                    </a:lnTo>
                    <a:lnTo>
                      <a:pt x="14" y="37"/>
                    </a:lnTo>
                    <a:lnTo>
                      <a:pt x="9" y="33"/>
                    </a:lnTo>
                    <a:lnTo>
                      <a:pt x="3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4"/>
                    </a:lnTo>
                    <a:lnTo>
                      <a:pt x="5" y="22"/>
                    </a:lnTo>
                    <a:lnTo>
                      <a:pt x="9" y="21"/>
                    </a:lnTo>
                    <a:lnTo>
                      <a:pt x="16" y="17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3" y="13"/>
                    </a:lnTo>
                    <a:lnTo>
                      <a:pt x="45" y="11"/>
                    </a:lnTo>
                    <a:lnTo>
                      <a:pt x="59" y="10"/>
                    </a:lnTo>
                    <a:lnTo>
                      <a:pt x="65" y="10"/>
                    </a:lnTo>
                    <a:lnTo>
                      <a:pt x="73" y="8"/>
                    </a:lnTo>
                    <a:lnTo>
                      <a:pt x="91" y="6"/>
                    </a:lnTo>
                    <a:lnTo>
                      <a:pt x="107" y="5"/>
                    </a:lnTo>
                    <a:lnTo>
                      <a:pt x="122" y="3"/>
                    </a:lnTo>
                    <a:lnTo>
                      <a:pt x="145" y="2"/>
                    </a:lnTo>
                    <a:lnTo>
                      <a:pt x="157" y="2"/>
                    </a:lnTo>
                    <a:lnTo>
                      <a:pt x="164" y="2"/>
                    </a:lnTo>
                    <a:lnTo>
                      <a:pt x="187" y="0"/>
                    </a:lnTo>
                  </a:path>
                </a:pathLst>
              </a:custGeom>
              <a:gradFill rotWithShape="0">
                <a:gsLst>
                  <a:gs pos="0">
                    <a:srgbClr val="A2C1FE"/>
                  </a:gs>
                  <a:gs pos="100000">
                    <a:srgbClr val="A2C1FE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254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2" name="Freeform 146"/>
              <p:cNvSpPr>
                <a:spLocks/>
              </p:cNvSpPr>
              <p:nvPr/>
            </p:nvSpPr>
            <p:spPr bwMode="auto">
              <a:xfrm>
                <a:off x="523" y="1780"/>
                <a:ext cx="509" cy="62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254" y="0"/>
                  </a:cxn>
                  <a:cxn ang="0">
                    <a:pos x="298" y="0"/>
                  </a:cxn>
                  <a:cxn ang="0">
                    <a:pos x="341" y="2"/>
                  </a:cxn>
                  <a:cxn ang="0">
                    <a:pos x="382" y="4"/>
                  </a:cxn>
                  <a:cxn ang="0">
                    <a:pos x="417" y="7"/>
                  </a:cxn>
                  <a:cxn ang="0">
                    <a:pos x="449" y="11"/>
                  </a:cxn>
                  <a:cxn ang="0">
                    <a:pos x="474" y="14"/>
                  </a:cxn>
                  <a:cxn ang="0">
                    <a:pos x="494" y="20"/>
                  </a:cxn>
                  <a:cxn ang="0">
                    <a:pos x="504" y="25"/>
                  </a:cxn>
                  <a:cxn ang="0">
                    <a:pos x="508" y="31"/>
                  </a:cxn>
                  <a:cxn ang="0">
                    <a:pos x="504" y="36"/>
                  </a:cxn>
                  <a:cxn ang="0">
                    <a:pos x="492" y="41"/>
                  </a:cxn>
                  <a:cxn ang="0">
                    <a:pos x="474" y="47"/>
                  </a:cxn>
                  <a:cxn ang="0">
                    <a:pos x="448" y="50"/>
                  </a:cxn>
                  <a:cxn ang="0">
                    <a:pos x="417" y="54"/>
                  </a:cxn>
                  <a:cxn ang="0">
                    <a:pos x="380" y="57"/>
                  </a:cxn>
                  <a:cxn ang="0">
                    <a:pos x="341" y="59"/>
                  </a:cxn>
                  <a:cxn ang="0">
                    <a:pos x="297" y="61"/>
                  </a:cxn>
                  <a:cxn ang="0">
                    <a:pos x="254" y="61"/>
                  </a:cxn>
                  <a:cxn ang="0">
                    <a:pos x="210" y="61"/>
                  </a:cxn>
                  <a:cxn ang="0">
                    <a:pos x="167" y="59"/>
                  </a:cxn>
                  <a:cxn ang="0">
                    <a:pos x="126" y="57"/>
                  </a:cxn>
                  <a:cxn ang="0">
                    <a:pos x="91" y="54"/>
                  </a:cxn>
                  <a:cxn ang="0">
                    <a:pos x="59" y="50"/>
                  </a:cxn>
                  <a:cxn ang="0">
                    <a:pos x="34" y="47"/>
                  </a:cxn>
                  <a:cxn ang="0">
                    <a:pos x="14" y="41"/>
                  </a:cxn>
                  <a:cxn ang="0">
                    <a:pos x="4" y="36"/>
                  </a:cxn>
                  <a:cxn ang="0">
                    <a:pos x="0" y="32"/>
                  </a:cxn>
                  <a:cxn ang="0">
                    <a:pos x="2" y="27"/>
                  </a:cxn>
                  <a:cxn ang="0">
                    <a:pos x="9" y="23"/>
                  </a:cxn>
                  <a:cxn ang="0">
                    <a:pos x="25" y="16"/>
                  </a:cxn>
                  <a:cxn ang="0">
                    <a:pos x="34" y="14"/>
                  </a:cxn>
                  <a:cxn ang="0">
                    <a:pos x="60" y="11"/>
                  </a:cxn>
                  <a:cxn ang="0">
                    <a:pos x="75" y="9"/>
                  </a:cxn>
                  <a:cxn ang="0">
                    <a:pos x="108" y="5"/>
                  </a:cxn>
                  <a:cxn ang="0">
                    <a:pos x="147" y="2"/>
                  </a:cxn>
                  <a:cxn ang="0">
                    <a:pos x="167" y="2"/>
                  </a:cxn>
                </a:cxnLst>
                <a:rect l="0" t="0" r="r" b="b"/>
                <a:pathLst>
                  <a:path w="509" h="62">
                    <a:moveTo>
                      <a:pt x="190" y="0"/>
                    </a:moveTo>
                    <a:lnTo>
                      <a:pt x="211" y="0"/>
                    </a:lnTo>
                    <a:lnTo>
                      <a:pt x="233" y="0"/>
                    </a:lnTo>
                    <a:lnTo>
                      <a:pt x="254" y="0"/>
                    </a:lnTo>
                    <a:lnTo>
                      <a:pt x="277" y="0"/>
                    </a:lnTo>
                    <a:lnTo>
                      <a:pt x="298" y="0"/>
                    </a:lnTo>
                    <a:lnTo>
                      <a:pt x="321" y="0"/>
                    </a:lnTo>
                    <a:lnTo>
                      <a:pt x="341" y="2"/>
                    </a:lnTo>
                    <a:lnTo>
                      <a:pt x="362" y="2"/>
                    </a:lnTo>
                    <a:lnTo>
                      <a:pt x="382" y="4"/>
                    </a:lnTo>
                    <a:lnTo>
                      <a:pt x="401" y="5"/>
                    </a:lnTo>
                    <a:lnTo>
                      <a:pt x="417" y="7"/>
                    </a:lnTo>
                    <a:lnTo>
                      <a:pt x="433" y="9"/>
                    </a:lnTo>
                    <a:lnTo>
                      <a:pt x="449" y="11"/>
                    </a:lnTo>
                    <a:lnTo>
                      <a:pt x="462" y="13"/>
                    </a:lnTo>
                    <a:lnTo>
                      <a:pt x="474" y="14"/>
                    </a:lnTo>
                    <a:lnTo>
                      <a:pt x="485" y="16"/>
                    </a:lnTo>
                    <a:lnTo>
                      <a:pt x="494" y="20"/>
                    </a:lnTo>
                    <a:lnTo>
                      <a:pt x="499" y="23"/>
                    </a:lnTo>
                    <a:lnTo>
                      <a:pt x="504" y="25"/>
                    </a:lnTo>
                    <a:lnTo>
                      <a:pt x="508" y="27"/>
                    </a:lnTo>
                    <a:lnTo>
                      <a:pt x="508" y="31"/>
                    </a:lnTo>
                    <a:lnTo>
                      <a:pt x="506" y="34"/>
                    </a:lnTo>
                    <a:lnTo>
                      <a:pt x="504" y="36"/>
                    </a:lnTo>
                    <a:lnTo>
                      <a:pt x="499" y="38"/>
                    </a:lnTo>
                    <a:lnTo>
                      <a:pt x="492" y="41"/>
                    </a:lnTo>
                    <a:lnTo>
                      <a:pt x="483" y="45"/>
                    </a:lnTo>
                    <a:lnTo>
                      <a:pt x="474" y="47"/>
                    </a:lnTo>
                    <a:lnTo>
                      <a:pt x="462" y="48"/>
                    </a:lnTo>
                    <a:lnTo>
                      <a:pt x="448" y="50"/>
                    </a:lnTo>
                    <a:lnTo>
                      <a:pt x="433" y="52"/>
                    </a:lnTo>
                    <a:lnTo>
                      <a:pt x="417" y="54"/>
                    </a:lnTo>
                    <a:lnTo>
                      <a:pt x="400" y="56"/>
                    </a:lnTo>
                    <a:lnTo>
                      <a:pt x="380" y="57"/>
                    </a:lnTo>
                    <a:lnTo>
                      <a:pt x="361" y="59"/>
                    </a:lnTo>
                    <a:lnTo>
                      <a:pt x="341" y="59"/>
                    </a:lnTo>
                    <a:lnTo>
                      <a:pt x="320" y="61"/>
                    </a:lnTo>
                    <a:lnTo>
                      <a:pt x="297" y="61"/>
                    </a:lnTo>
                    <a:lnTo>
                      <a:pt x="275" y="61"/>
                    </a:lnTo>
                    <a:lnTo>
                      <a:pt x="254" y="61"/>
                    </a:lnTo>
                    <a:lnTo>
                      <a:pt x="231" y="61"/>
                    </a:lnTo>
                    <a:lnTo>
                      <a:pt x="210" y="61"/>
                    </a:lnTo>
                    <a:lnTo>
                      <a:pt x="188" y="61"/>
                    </a:lnTo>
                    <a:lnTo>
                      <a:pt x="167" y="59"/>
                    </a:lnTo>
                    <a:lnTo>
                      <a:pt x="147" y="59"/>
                    </a:lnTo>
                    <a:lnTo>
                      <a:pt x="126" y="57"/>
                    </a:lnTo>
                    <a:lnTo>
                      <a:pt x="107" y="56"/>
                    </a:lnTo>
                    <a:lnTo>
                      <a:pt x="91" y="54"/>
                    </a:lnTo>
                    <a:lnTo>
                      <a:pt x="75" y="52"/>
                    </a:lnTo>
                    <a:lnTo>
                      <a:pt x="59" y="50"/>
                    </a:lnTo>
                    <a:lnTo>
                      <a:pt x="46" y="48"/>
                    </a:lnTo>
                    <a:lnTo>
                      <a:pt x="34" y="47"/>
                    </a:lnTo>
                    <a:lnTo>
                      <a:pt x="23" y="45"/>
                    </a:lnTo>
                    <a:lnTo>
                      <a:pt x="14" y="41"/>
                    </a:lnTo>
                    <a:lnTo>
                      <a:pt x="9" y="38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2" y="27"/>
                    </a:lnTo>
                    <a:lnTo>
                      <a:pt x="5" y="25"/>
                    </a:lnTo>
                    <a:lnTo>
                      <a:pt x="9" y="23"/>
                    </a:lnTo>
                    <a:lnTo>
                      <a:pt x="16" y="20"/>
                    </a:lnTo>
                    <a:lnTo>
                      <a:pt x="25" y="1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46" y="13"/>
                    </a:lnTo>
                    <a:lnTo>
                      <a:pt x="60" y="11"/>
                    </a:lnTo>
                    <a:lnTo>
                      <a:pt x="66" y="11"/>
                    </a:lnTo>
                    <a:lnTo>
                      <a:pt x="75" y="9"/>
                    </a:lnTo>
                    <a:lnTo>
                      <a:pt x="92" y="7"/>
                    </a:lnTo>
                    <a:lnTo>
                      <a:pt x="108" y="5"/>
                    </a:lnTo>
                    <a:lnTo>
                      <a:pt x="124" y="4"/>
                    </a:lnTo>
                    <a:lnTo>
                      <a:pt x="147" y="2"/>
                    </a:lnTo>
                    <a:lnTo>
                      <a:pt x="160" y="2"/>
                    </a:lnTo>
                    <a:lnTo>
                      <a:pt x="167" y="2"/>
                    </a:lnTo>
                    <a:lnTo>
                      <a:pt x="19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47"/>
            <p:cNvGrpSpPr>
              <a:grpSpLocks/>
            </p:cNvGrpSpPr>
            <p:nvPr/>
          </p:nvGrpSpPr>
          <p:grpSpPr bwMode="auto">
            <a:xfrm>
              <a:off x="713" y="1741"/>
              <a:ext cx="466" cy="221"/>
              <a:chOff x="713" y="1741"/>
              <a:chExt cx="466" cy="221"/>
            </a:xfrm>
          </p:grpSpPr>
          <p:sp>
            <p:nvSpPr>
              <p:cNvPr id="157844" name="Freeform 148"/>
              <p:cNvSpPr>
                <a:spLocks/>
              </p:cNvSpPr>
              <p:nvPr/>
            </p:nvSpPr>
            <p:spPr bwMode="auto">
              <a:xfrm>
                <a:off x="713" y="1741"/>
                <a:ext cx="459" cy="215"/>
              </a:xfrm>
              <a:custGeom>
                <a:avLst/>
                <a:gdLst/>
                <a:ahLst/>
                <a:cxnLst>
                  <a:cxn ang="0">
                    <a:pos x="313" y="212"/>
                  </a:cxn>
                  <a:cxn ang="0">
                    <a:pos x="315" y="214"/>
                  </a:cxn>
                  <a:cxn ang="0">
                    <a:pos x="344" y="212"/>
                  </a:cxn>
                  <a:cxn ang="0">
                    <a:pos x="376" y="211"/>
                  </a:cxn>
                  <a:cxn ang="0">
                    <a:pos x="404" y="207"/>
                  </a:cxn>
                  <a:cxn ang="0">
                    <a:pos x="428" y="202"/>
                  </a:cxn>
                  <a:cxn ang="0">
                    <a:pos x="444" y="198"/>
                  </a:cxn>
                  <a:cxn ang="0">
                    <a:pos x="455" y="195"/>
                  </a:cxn>
                  <a:cxn ang="0">
                    <a:pos x="458" y="190"/>
                  </a:cxn>
                  <a:cxn ang="0">
                    <a:pos x="458" y="0"/>
                  </a:cxn>
                  <a:cxn ang="0">
                    <a:pos x="455" y="3"/>
                  </a:cxn>
                  <a:cxn ang="0">
                    <a:pos x="444" y="9"/>
                  </a:cxn>
                  <a:cxn ang="0">
                    <a:pos x="428" y="12"/>
                  </a:cxn>
                  <a:cxn ang="0">
                    <a:pos x="404" y="16"/>
                  </a:cxn>
                  <a:cxn ang="0">
                    <a:pos x="376" y="19"/>
                  </a:cxn>
                  <a:cxn ang="0">
                    <a:pos x="344" y="22"/>
                  </a:cxn>
                  <a:cxn ang="0">
                    <a:pos x="306" y="24"/>
                  </a:cxn>
                  <a:cxn ang="0">
                    <a:pos x="269" y="26"/>
                  </a:cxn>
                  <a:cxn ang="0">
                    <a:pos x="229" y="26"/>
                  </a:cxn>
                  <a:cxn ang="0">
                    <a:pos x="189" y="26"/>
                  </a:cxn>
                  <a:cxn ang="0">
                    <a:pos x="152" y="24"/>
                  </a:cxn>
                  <a:cxn ang="0">
                    <a:pos x="115" y="22"/>
                  </a:cxn>
                  <a:cxn ang="0">
                    <a:pos x="82" y="19"/>
                  </a:cxn>
                  <a:cxn ang="0">
                    <a:pos x="54" y="16"/>
                  </a:cxn>
                  <a:cxn ang="0">
                    <a:pos x="31" y="12"/>
                  </a:cxn>
                  <a:cxn ang="0">
                    <a:pos x="14" y="9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19" y="38"/>
                  </a:cxn>
                  <a:cxn ang="0">
                    <a:pos x="63" y="38"/>
                  </a:cxn>
                  <a:cxn ang="0">
                    <a:pos x="107" y="38"/>
                  </a:cxn>
                  <a:cxn ang="0">
                    <a:pos x="149" y="40"/>
                  </a:cxn>
                  <a:cxn ang="0">
                    <a:pos x="189" y="41"/>
                  </a:cxn>
                  <a:cxn ang="0">
                    <a:pos x="224" y="45"/>
                  </a:cxn>
                  <a:cxn ang="0">
                    <a:pos x="255" y="48"/>
                  </a:cxn>
                  <a:cxn ang="0">
                    <a:pos x="280" y="52"/>
                  </a:cxn>
                  <a:cxn ang="0">
                    <a:pos x="299" y="57"/>
                  </a:cxn>
                  <a:cxn ang="0">
                    <a:pos x="309" y="62"/>
                  </a:cxn>
                  <a:cxn ang="0">
                    <a:pos x="313" y="67"/>
                  </a:cxn>
                </a:cxnLst>
                <a:rect l="0" t="0" r="r" b="b"/>
                <a:pathLst>
                  <a:path w="459" h="215">
                    <a:moveTo>
                      <a:pt x="313" y="67"/>
                    </a:moveTo>
                    <a:lnTo>
                      <a:pt x="313" y="212"/>
                    </a:lnTo>
                    <a:lnTo>
                      <a:pt x="313" y="214"/>
                    </a:lnTo>
                    <a:lnTo>
                      <a:pt x="315" y="214"/>
                    </a:lnTo>
                    <a:lnTo>
                      <a:pt x="327" y="214"/>
                    </a:lnTo>
                    <a:lnTo>
                      <a:pt x="344" y="212"/>
                    </a:lnTo>
                    <a:lnTo>
                      <a:pt x="360" y="212"/>
                    </a:lnTo>
                    <a:lnTo>
                      <a:pt x="376" y="211"/>
                    </a:lnTo>
                    <a:lnTo>
                      <a:pt x="392" y="209"/>
                    </a:lnTo>
                    <a:lnTo>
                      <a:pt x="404" y="207"/>
                    </a:lnTo>
                    <a:lnTo>
                      <a:pt x="416" y="205"/>
                    </a:lnTo>
                    <a:lnTo>
                      <a:pt x="428" y="202"/>
                    </a:lnTo>
                    <a:lnTo>
                      <a:pt x="437" y="202"/>
                    </a:lnTo>
                    <a:lnTo>
                      <a:pt x="444" y="198"/>
                    </a:lnTo>
                    <a:lnTo>
                      <a:pt x="451" y="197"/>
                    </a:lnTo>
                    <a:lnTo>
                      <a:pt x="455" y="195"/>
                    </a:lnTo>
                    <a:lnTo>
                      <a:pt x="458" y="192"/>
                    </a:lnTo>
                    <a:lnTo>
                      <a:pt x="458" y="190"/>
                    </a:lnTo>
                    <a:lnTo>
                      <a:pt x="458" y="185"/>
                    </a:lnTo>
                    <a:lnTo>
                      <a:pt x="458" y="0"/>
                    </a:lnTo>
                    <a:lnTo>
                      <a:pt x="458" y="2"/>
                    </a:lnTo>
                    <a:lnTo>
                      <a:pt x="455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5" y="10"/>
                    </a:lnTo>
                    <a:lnTo>
                      <a:pt x="428" y="12"/>
                    </a:lnTo>
                    <a:lnTo>
                      <a:pt x="416" y="14"/>
                    </a:lnTo>
                    <a:lnTo>
                      <a:pt x="404" y="16"/>
                    </a:lnTo>
                    <a:lnTo>
                      <a:pt x="390" y="17"/>
                    </a:lnTo>
                    <a:lnTo>
                      <a:pt x="376" y="19"/>
                    </a:lnTo>
                    <a:lnTo>
                      <a:pt x="360" y="21"/>
                    </a:lnTo>
                    <a:lnTo>
                      <a:pt x="344" y="22"/>
                    </a:lnTo>
                    <a:lnTo>
                      <a:pt x="325" y="22"/>
                    </a:lnTo>
                    <a:lnTo>
                      <a:pt x="306" y="24"/>
                    </a:lnTo>
                    <a:lnTo>
                      <a:pt x="288" y="24"/>
                    </a:lnTo>
                    <a:lnTo>
                      <a:pt x="269" y="26"/>
                    </a:lnTo>
                    <a:lnTo>
                      <a:pt x="248" y="26"/>
                    </a:lnTo>
                    <a:lnTo>
                      <a:pt x="229" y="26"/>
                    </a:lnTo>
                    <a:lnTo>
                      <a:pt x="208" y="26"/>
                    </a:lnTo>
                    <a:lnTo>
                      <a:pt x="189" y="26"/>
                    </a:lnTo>
                    <a:lnTo>
                      <a:pt x="170" y="24"/>
                    </a:lnTo>
                    <a:lnTo>
                      <a:pt x="152" y="24"/>
                    </a:lnTo>
                    <a:lnTo>
                      <a:pt x="133" y="22"/>
                    </a:lnTo>
                    <a:lnTo>
                      <a:pt x="115" y="22"/>
                    </a:lnTo>
                    <a:lnTo>
                      <a:pt x="98" y="21"/>
                    </a:lnTo>
                    <a:lnTo>
                      <a:pt x="82" y="19"/>
                    </a:lnTo>
                    <a:lnTo>
                      <a:pt x="68" y="17"/>
                    </a:lnTo>
                    <a:lnTo>
                      <a:pt x="54" y="16"/>
                    </a:lnTo>
                    <a:lnTo>
                      <a:pt x="42" y="14"/>
                    </a:lnTo>
                    <a:lnTo>
                      <a:pt x="31" y="12"/>
                    </a:lnTo>
                    <a:lnTo>
                      <a:pt x="21" y="10"/>
                    </a:lnTo>
                    <a:lnTo>
                      <a:pt x="14" y="9"/>
                    </a:lnTo>
                    <a:lnTo>
                      <a:pt x="9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19" y="38"/>
                    </a:lnTo>
                    <a:lnTo>
                      <a:pt x="42" y="38"/>
                    </a:lnTo>
                    <a:lnTo>
                      <a:pt x="63" y="38"/>
                    </a:lnTo>
                    <a:lnTo>
                      <a:pt x="84" y="38"/>
                    </a:lnTo>
                    <a:lnTo>
                      <a:pt x="107" y="38"/>
                    </a:lnTo>
                    <a:lnTo>
                      <a:pt x="128" y="38"/>
                    </a:lnTo>
                    <a:lnTo>
                      <a:pt x="149" y="40"/>
                    </a:lnTo>
                    <a:lnTo>
                      <a:pt x="170" y="40"/>
                    </a:lnTo>
                    <a:lnTo>
                      <a:pt x="189" y="41"/>
                    </a:lnTo>
                    <a:lnTo>
                      <a:pt x="208" y="43"/>
                    </a:lnTo>
                    <a:lnTo>
                      <a:pt x="224" y="45"/>
                    </a:lnTo>
                    <a:lnTo>
                      <a:pt x="239" y="47"/>
                    </a:lnTo>
                    <a:lnTo>
                      <a:pt x="255" y="48"/>
                    </a:lnTo>
                    <a:lnTo>
                      <a:pt x="267" y="50"/>
                    </a:lnTo>
                    <a:lnTo>
                      <a:pt x="280" y="52"/>
                    </a:lnTo>
                    <a:lnTo>
                      <a:pt x="290" y="54"/>
                    </a:lnTo>
                    <a:lnTo>
                      <a:pt x="299" y="57"/>
                    </a:lnTo>
                    <a:lnTo>
                      <a:pt x="306" y="60"/>
                    </a:lnTo>
                    <a:lnTo>
                      <a:pt x="309" y="62"/>
                    </a:lnTo>
                    <a:lnTo>
                      <a:pt x="313" y="64"/>
                    </a:lnTo>
                    <a:lnTo>
                      <a:pt x="313" y="67"/>
                    </a:lnTo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254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5" name="Freeform 149"/>
              <p:cNvSpPr>
                <a:spLocks/>
              </p:cNvSpPr>
              <p:nvPr/>
            </p:nvSpPr>
            <p:spPr bwMode="auto">
              <a:xfrm>
                <a:off x="713" y="1741"/>
                <a:ext cx="466" cy="221"/>
              </a:xfrm>
              <a:custGeom>
                <a:avLst/>
                <a:gdLst/>
                <a:ahLst/>
                <a:cxnLst>
                  <a:cxn ang="0">
                    <a:pos x="318" y="218"/>
                  </a:cxn>
                  <a:cxn ang="0">
                    <a:pos x="319" y="220"/>
                  </a:cxn>
                  <a:cxn ang="0">
                    <a:pos x="350" y="218"/>
                  </a:cxn>
                  <a:cxn ang="0">
                    <a:pos x="382" y="216"/>
                  </a:cxn>
                  <a:cxn ang="0">
                    <a:pos x="410" y="213"/>
                  </a:cxn>
                  <a:cxn ang="0">
                    <a:pos x="435" y="208"/>
                  </a:cxn>
                  <a:cxn ang="0">
                    <a:pos x="451" y="204"/>
                  </a:cxn>
                  <a:cxn ang="0">
                    <a:pos x="461" y="200"/>
                  </a:cxn>
                  <a:cxn ang="0">
                    <a:pos x="465" y="195"/>
                  </a:cxn>
                  <a:cxn ang="0">
                    <a:pos x="465" y="0"/>
                  </a:cxn>
                  <a:cxn ang="0">
                    <a:pos x="461" y="4"/>
                  </a:cxn>
                  <a:cxn ang="0">
                    <a:pos x="451" y="9"/>
                  </a:cxn>
                  <a:cxn ang="0">
                    <a:pos x="435" y="12"/>
                  </a:cxn>
                  <a:cxn ang="0">
                    <a:pos x="410" y="16"/>
                  </a:cxn>
                  <a:cxn ang="0">
                    <a:pos x="382" y="20"/>
                  </a:cxn>
                  <a:cxn ang="0">
                    <a:pos x="350" y="23"/>
                  </a:cxn>
                  <a:cxn ang="0">
                    <a:pos x="311" y="25"/>
                  </a:cxn>
                  <a:cxn ang="0">
                    <a:pos x="273" y="27"/>
                  </a:cxn>
                  <a:cxn ang="0">
                    <a:pos x="233" y="27"/>
                  </a:cxn>
                  <a:cxn ang="0">
                    <a:pos x="192" y="27"/>
                  </a:cxn>
                  <a:cxn ang="0">
                    <a:pos x="154" y="25"/>
                  </a:cxn>
                  <a:cxn ang="0">
                    <a:pos x="117" y="23"/>
                  </a:cxn>
                  <a:cxn ang="0">
                    <a:pos x="83" y="20"/>
                  </a:cxn>
                  <a:cxn ang="0">
                    <a:pos x="55" y="16"/>
                  </a:cxn>
                  <a:cxn ang="0">
                    <a:pos x="32" y="12"/>
                  </a:cxn>
                  <a:cxn ang="0">
                    <a:pos x="14" y="9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0" y="39"/>
                  </a:cxn>
                  <a:cxn ang="0">
                    <a:pos x="64" y="39"/>
                  </a:cxn>
                  <a:cxn ang="0">
                    <a:pos x="108" y="39"/>
                  </a:cxn>
                  <a:cxn ang="0">
                    <a:pos x="151" y="41"/>
                  </a:cxn>
                  <a:cxn ang="0">
                    <a:pos x="192" y="43"/>
                  </a:cxn>
                  <a:cxn ang="0">
                    <a:pos x="227" y="46"/>
                  </a:cxn>
                  <a:cxn ang="0">
                    <a:pos x="259" y="50"/>
                  </a:cxn>
                  <a:cxn ang="0">
                    <a:pos x="284" y="53"/>
                  </a:cxn>
                  <a:cxn ang="0">
                    <a:pos x="303" y="59"/>
                  </a:cxn>
                  <a:cxn ang="0">
                    <a:pos x="314" y="64"/>
                  </a:cxn>
                  <a:cxn ang="0">
                    <a:pos x="318" y="69"/>
                  </a:cxn>
                </a:cxnLst>
                <a:rect l="0" t="0" r="r" b="b"/>
                <a:pathLst>
                  <a:path w="466" h="221">
                    <a:moveTo>
                      <a:pt x="318" y="69"/>
                    </a:moveTo>
                    <a:lnTo>
                      <a:pt x="318" y="218"/>
                    </a:lnTo>
                    <a:lnTo>
                      <a:pt x="318" y="220"/>
                    </a:lnTo>
                    <a:lnTo>
                      <a:pt x="319" y="220"/>
                    </a:lnTo>
                    <a:lnTo>
                      <a:pt x="332" y="220"/>
                    </a:lnTo>
                    <a:lnTo>
                      <a:pt x="350" y="218"/>
                    </a:lnTo>
                    <a:lnTo>
                      <a:pt x="366" y="218"/>
                    </a:lnTo>
                    <a:lnTo>
                      <a:pt x="382" y="216"/>
                    </a:lnTo>
                    <a:lnTo>
                      <a:pt x="398" y="215"/>
                    </a:lnTo>
                    <a:lnTo>
                      <a:pt x="410" y="213"/>
                    </a:lnTo>
                    <a:lnTo>
                      <a:pt x="422" y="211"/>
                    </a:lnTo>
                    <a:lnTo>
                      <a:pt x="435" y="208"/>
                    </a:lnTo>
                    <a:lnTo>
                      <a:pt x="444" y="208"/>
                    </a:lnTo>
                    <a:lnTo>
                      <a:pt x="451" y="204"/>
                    </a:lnTo>
                    <a:lnTo>
                      <a:pt x="458" y="202"/>
                    </a:lnTo>
                    <a:lnTo>
                      <a:pt x="461" y="200"/>
                    </a:lnTo>
                    <a:lnTo>
                      <a:pt x="465" y="197"/>
                    </a:lnTo>
                    <a:lnTo>
                      <a:pt x="465" y="195"/>
                    </a:lnTo>
                    <a:lnTo>
                      <a:pt x="465" y="190"/>
                    </a:lnTo>
                    <a:lnTo>
                      <a:pt x="465" y="0"/>
                    </a:lnTo>
                    <a:lnTo>
                      <a:pt x="465" y="2"/>
                    </a:lnTo>
                    <a:lnTo>
                      <a:pt x="461" y="4"/>
                    </a:lnTo>
                    <a:lnTo>
                      <a:pt x="458" y="7"/>
                    </a:lnTo>
                    <a:lnTo>
                      <a:pt x="451" y="9"/>
                    </a:lnTo>
                    <a:lnTo>
                      <a:pt x="442" y="11"/>
                    </a:lnTo>
                    <a:lnTo>
                      <a:pt x="435" y="12"/>
                    </a:lnTo>
                    <a:lnTo>
                      <a:pt x="422" y="14"/>
                    </a:lnTo>
                    <a:lnTo>
                      <a:pt x="410" y="16"/>
                    </a:lnTo>
                    <a:lnTo>
                      <a:pt x="396" y="18"/>
                    </a:lnTo>
                    <a:lnTo>
                      <a:pt x="382" y="20"/>
                    </a:lnTo>
                    <a:lnTo>
                      <a:pt x="366" y="21"/>
                    </a:lnTo>
                    <a:lnTo>
                      <a:pt x="350" y="23"/>
                    </a:lnTo>
                    <a:lnTo>
                      <a:pt x="330" y="23"/>
                    </a:lnTo>
                    <a:lnTo>
                      <a:pt x="311" y="25"/>
                    </a:lnTo>
                    <a:lnTo>
                      <a:pt x="293" y="25"/>
                    </a:lnTo>
                    <a:lnTo>
                      <a:pt x="273" y="27"/>
                    </a:lnTo>
                    <a:lnTo>
                      <a:pt x="252" y="27"/>
                    </a:lnTo>
                    <a:lnTo>
                      <a:pt x="233" y="27"/>
                    </a:lnTo>
                    <a:lnTo>
                      <a:pt x="211" y="27"/>
                    </a:lnTo>
                    <a:lnTo>
                      <a:pt x="192" y="27"/>
                    </a:lnTo>
                    <a:lnTo>
                      <a:pt x="172" y="25"/>
                    </a:lnTo>
                    <a:lnTo>
                      <a:pt x="154" y="25"/>
                    </a:lnTo>
                    <a:lnTo>
                      <a:pt x="135" y="23"/>
                    </a:lnTo>
                    <a:lnTo>
                      <a:pt x="117" y="23"/>
                    </a:lnTo>
                    <a:lnTo>
                      <a:pt x="99" y="21"/>
                    </a:lnTo>
                    <a:lnTo>
                      <a:pt x="83" y="20"/>
                    </a:lnTo>
                    <a:lnTo>
                      <a:pt x="69" y="18"/>
                    </a:lnTo>
                    <a:lnTo>
                      <a:pt x="55" y="16"/>
                    </a:lnTo>
                    <a:lnTo>
                      <a:pt x="43" y="14"/>
                    </a:lnTo>
                    <a:lnTo>
                      <a:pt x="32" y="12"/>
                    </a:lnTo>
                    <a:lnTo>
                      <a:pt x="21" y="11"/>
                    </a:lnTo>
                    <a:lnTo>
                      <a:pt x="14" y="9"/>
                    </a:lnTo>
                    <a:lnTo>
                      <a:pt x="9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20" y="39"/>
                    </a:lnTo>
                    <a:lnTo>
                      <a:pt x="43" y="39"/>
                    </a:lnTo>
                    <a:lnTo>
                      <a:pt x="64" y="39"/>
                    </a:lnTo>
                    <a:lnTo>
                      <a:pt x="85" y="39"/>
                    </a:lnTo>
                    <a:lnTo>
                      <a:pt x="108" y="39"/>
                    </a:lnTo>
                    <a:lnTo>
                      <a:pt x="130" y="39"/>
                    </a:lnTo>
                    <a:lnTo>
                      <a:pt x="151" y="41"/>
                    </a:lnTo>
                    <a:lnTo>
                      <a:pt x="172" y="41"/>
                    </a:lnTo>
                    <a:lnTo>
                      <a:pt x="192" y="43"/>
                    </a:lnTo>
                    <a:lnTo>
                      <a:pt x="211" y="44"/>
                    </a:lnTo>
                    <a:lnTo>
                      <a:pt x="227" y="46"/>
                    </a:lnTo>
                    <a:lnTo>
                      <a:pt x="243" y="48"/>
                    </a:lnTo>
                    <a:lnTo>
                      <a:pt x="259" y="50"/>
                    </a:lnTo>
                    <a:lnTo>
                      <a:pt x="272" y="51"/>
                    </a:lnTo>
                    <a:lnTo>
                      <a:pt x="284" y="53"/>
                    </a:lnTo>
                    <a:lnTo>
                      <a:pt x="295" y="55"/>
                    </a:lnTo>
                    <a:lnTo>
                      <a:pt x="303" y="59"/>
                    </a:lnTo>
                    <a:lnTo>
                      <a:pt x="311" y="62"/>
                    </a:lnTo>
                    <a:lnTo>
                      <a:pt x="314" y="64"/>
                    </a:lnTo>
                    <a:lnTo>
                      <a:pt x="318" y="66"/>
                    </a:lnTo>
                    <a:lnTo>
                      <a:pt x="318" y="6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50"/>
            <p:cNvGrpSpPr>
              <a:grpSpLocks/>
            </p:cNvGrpSpPr>
            <p:nvPr/>
          </p:nvGrpSpPr>
          <p:grpSpPr bwMode="auto">
            <a:xfrm>
              <a:off x="523" y="1811"/>
              <a:ext cx="509" cy="184"/>
              <a:chOff x="523" y="1811"/>
              <a:chExt cx="509" cy="184"/>
            </a:xfrm>
          </p:grpSpPr>
          <p:sp>
            <p:nvSpPr>
              <p:cNvPr id="157847" name="Freeform 151"/>
              <p:cNvSpPr>
                <a:spLocks/>
              </p:cNvSpPr>
              <p:nvPr/>
            </p:nvSpPr>
            <p:spPr bwMode="auto">
              <a:xfrm>
                <a:off x="523" y="1811"/>
                <a:ext cx="501" cy="177"/>
              </a:xfrm>
              <a:custGeom>
                <a:avLst/>
                <a:gdLst/>
                <a:ahLst/>
                <a:cxnLst>
                  <a:cxn ang="0">
                    <a:pos x="498" y="2"/>
                  </a:cxn>
                  <a:cxn ang="0">
                    <a:pos x="491" y="7"/>
                  </a:cxn>
                  <a:cxn ang="0">
                    <a:pos x="476" y="14"/>
                  </a:cxn>
                  <a:cxn ang="0">
                    <a:pos x="455" y="17"/>
                  </a:cxn>
                  <a:cxn ang="0">
                    <a:pos x="427" y="21"/>
                  </a:cxn>
                  <a:cxn ang="0">
                    <a:pos x="393" y="24"/>
                  </a:cxn>
                  <a:cxn ang="0">
                    <a:pos x="355" y="27"/>
                  </a:cxn>
                  <a:cxn ang="0">
                    <a:pos x="315" y="27"/>
                  </a:cxn>
                  <a:cxn ang="0">
                    <a:pos x="271" y="29"/>
                  </a:cxn>
                  <a:cxn ang="0">
                    <a:pos x="227" y="29"/>
                  </a:cxn>
                  <a:cxn ang="0">
                    <a:pos x="185" y="27"/>
                  </a:cxn>
                  <a:cxn ang="0">
                    <a:pos x="145" y="27"/>
                  </a:cxn>
                  <a:cxn ang="0">
                    <a:pos x="105" y="24"/>
                  </a:cxn>
                  <a:cxn ang="0">
                    <a:pos x="73" y="21"/>
                  </a:cxn>
                  <a:cxn ang="0">
                    <a:pos x="45" y="17"/>
                  </a:cxn>
                  <a:cxn ang="0">
                    <a:pos x="23" y="14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9" y="154"/>
                  </a:cxn>
                  <a:cxn ang="0">
                    <a:pos x="24" y="159"/>
                  </a:cxn>
                  <a:cxn ang="0">
                    <a:pos x="45" y="164"/>
                  </a:cxn>
                  <a:cxn ang="0">
                    <a:pos x="73" y="167"/>
                  </a:cxn>
                  <a:cxn ang="0">
                    <a:pos x="107" y="171"/>
                  </a:cxn>
                  <a:cxn ang="0">
                    <a:pos x="145" y="174"/>
                  </a:cxn>
                  <a:cxn ang="0">
                    <a:pos x="185" y="176"/>
                  </a:cxn>
                  <a:cxn ang="0">
                    <a:pos x="229" y="176"/>
                  </a:cxn>
                  <a:cxn ang="0">
                    <a:pos x="273" y="176"/>
                  </a:cxn>
                  <a:cxn ang="0">
                    <a:pos x="316" y="176"/>
                  </a:cxn>
                  <a:cxn ang="0">
                    <a:pos x="357" y="174"/>
                  </a:cxn>
                  <a:cxn ang="0">
                    <a:pos x="395" y="171"/>
                  </a:cxn>
                  <a:cxn ang="0">
                    <a:pos x="427" y="167"/>
                  </a:cxn>
                  <a:cxn ang="0">
                    <a:pos x="455" y="164"/>
                  </a:cxn>
                  <a:cxn ang="0">
                    <a:pos x="477" y="159"/>
                  </a:cxn>
                  <a:cxn ang="0">
                    <a:pos x="491" y="154"/>
                  </a:cxn>
                  <a:cxn ang="0">
                    <a:pos x="500" y="149"/>
                  </a:cxn>
                  <a:cxn ang="0">
                    <a:pos x="500" y="144"/>
                  </a:cxn>
                </a:cxnLst>
                <a:rect l="0" t="0" r="r" b="b"/>
                <a:pathLst>
                  <a:path w="501" h="177">
                    <a:moveTo>
                      <a:pt x="500" y="0"/>
                    </a:moveTo>
                    <a:lnTo>
                      <a:pt x="498" y="2"/>
                    </a:lnTo>
                    <a:lnTo>
                      <a:pt x="497" y="5"/>
                    </a:lnTo>
                    <a:lnTo>
                      <a:pt x="491" y="7"/>
                    </a:lnTo>
                    <a:lnTo>
                      <a:pt x="484" y="10"/>
                    </a:lnTo>
                    <a:lnTo>
                      <a:pt x="476" y="14"/>
                    </a:lnTo>
                    <a:lnTo>
                      <a:pt x="467" y="14"/>
                    </a:lnTo>
                    <a:lnTo>
                      <a:pt x="455" y="17"/>
                    </a:lnTo>
                    <a:lnTo>
                      <a:pt x="441" y="19"/>
                    </a:lnTo>
                    <a:lnTo>
                      <a:pt x="427" y="21"/>
                    </a:lnTo>
                    <a:lnTo>
                      <a:pt x="411" y="22"/>
                    </a:lnTo>
                    <a:lnTo>
                      <a:pt x="393" y="24"/>
                    </a:lnTo>
                    <a:lnTo>
                      <a:pt x="374" y="26"/>
                    </a:lnTo>
                    <a:lnTo>
                      <a:pt x="355" y="27"/>
                    </a:lnTo>
                    <a:lnTo>
                      <a:pt x="336" y="27"/>
                    </a:lnTo>
                    <a:lnTo>
                      <a:pt x="315" y="27"/>
                    </a:lnTo>
                    <a:lnTo>
                      <a:pt x="292" y="29"/>
                    </a:lnTo>
                    <a:lnTo>
                      <a:pt x="271" y="29"/>
                    </a:lnTo>
                    <a:lnTo>
                      <a:pt x="250" y="29"/>
                    </a:lnTo>
                    <a:lnTo>
                      <a:pt x="227" y="29"/>
                    </a:lnTo>
                    <a:lnTo>
                      <a:pt x="206" y="29"/>
                    </a:lnTo>
                    <a:lnTo>
                      <a:pt x="185" y="27"/>
                    </a:lnTo>
                    <a:lnTo>
                      <a:pt x="164" y="27"/>
                    </a:lnTo>
                    <a:lnTo>
                      <a:pt x="145" y="27"/>
                    </a:lnTo>
                    <a:lnTo>
                      <a:pt x="124" y="26"/>
                    </a:lnTo>
                    <a:lnTo>
                      <a:pt x="105" y="24"/>
                    </a:lnTo>
                    <a:lnTo>
                      <a:pt x="89" y="22"/>
                    </a:lnTo>
                    <a:lnTo>
                      <a:pt x="73" y="21"/>
                    </a:lnTo>
                    <a:lnTo>
                      <a:pt x="58" y="19"/>
                    </a:lnTo>
                    <a:lnTo>
                      <a:pt x="45" y="17"/>
                    </a:lnTo>
                    <a:lnTo>
                      <a:pt x="33" y="14"/>
                    </a:lnTo>
                    <a:lnTo>
                      <a:pt x="23" y="14"/>
                    </a:lnTo>
                    <a:lnTo>
                      <a:pt x="14" y="10"/>
                    </a:lnTo>
                    <a:lnTo>
                      <a:pt x="9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145"/>
                    </a:lnTo>
                    <a:lnTo>
                      <a:pt x="0" y="147"/>
                    </a:lnTo>
                    <a:lnTo>
                      <a:pt x="2" y="149"/>
                    </a:lnTo>
                    <a:lnTo>
                      <a:pt x="3" y="152"/>
                    </a:lnTo>
                    <a:lnTo>
                      <a:pt x="9" y="154"/>
                    </a:lnTo>
                    <a:lnTo>
                      <a:pt x="16" y="157"/>
                    </a:lnTo>
                    <a:lnTo>
                      <a:pt x="24" y="159"/>
                    </a:lnTo>
                    <a:lnTo>
                      <a:pt x="33" y="162"/>
                    </a:lnTo>
                    <a:lnTo>
                      <a:pt x="45" y="164"/>
                    </a:lnTo>
                    <a:lnTo>
                      <a:pt x="59" y="166"/>
                    </a:lnTo>
                    <a:lnTo>
                      <a:pt x="73" y="167"/>
                    </a:lnTo>
                    <a:lnTo>
                      <a:pt x="91" y="169"/>
                    </a:lnTo>
                    <a:lnTo>
                      <a:pt x="107" y="171"/>
                    </a:lnTo>
                    <a:lnTo>
                      <a:pt x="126" y="173"/>
                    </a:lnTo>
                    <a:lnTo>
                      <a:pt x="145" y="174"/>
                    </a:lnTo>
                    <a:lnTo>
                      <a:pt x="164" y="174"/>
                    </a:lnTo>
                    <a:lnTo>
                      <a:pt x="185" y="176"/>
                    </a:lnTo>
                    <a:lnTo>
                      <a:pt x="208" y="176"/>
                    </a:lnTo>
                    <a:lnTo>
                      <a:pt x="229" y="176"/>
                    </a:lnTo>
                    <a:lnTo>
                      <a:pt x="250" y="176"/>
                    </a:lnTo>
                    <a:lnTo>
                      <a:pt x="273" y="176"/>
                    </a:lnTo>
                    <a:lnTo>
                      <a:pt x="294" y="176"/>
                    </a:lnTo>
                    <a:lnTo>
                      <a:pt x="316" y="176"/>
                    </a:lnTo>
                    <a:lnTo>
                      <a:pt x="336" y="174"/>
                    </a:lnTo>
                    <a:lnTo>
                      <a:pt x="357" y="174"/>
                    </a:lnTo>
                    <a:lnTo>
                      <a:pt x="376" y="173"/>
                    </a:lnTo>
                    <a:lnTo>
                      <a:pt x="395" y="171"/>
                    </a:lnTo>
                    <a:lnTo>
                      <a:pt x="411" y="169"/>
                    </a:lnTo>
                    <a:lnTo>
                      <a:pt x="427" y="167"/>
                    </a:lnTo>
                    <a:lnTo>
                      <a:pt x="442" y="166"/>
                    </a:lnTo>
                    <a:lnTo>
                      <a:pt x="455" y="164"/>
                    </a:lnTo>
                    <a:lnTo>
                      <a:pt x="467" y="162"/>
                    </a:lnTo>
                    <a:lnTo>
                      <a:pt x="477" y="159"/>
                    </a:lnTo>
                    <a:lnTo>
                      <a:pt x="486" y="157"/>
                    </a:lnTo>
                    <a:lnTo>
                      <a:pt x="491" y="154"/>
                    </a:lnTo>
                    <a:lnTo>
                      <a:pt x="498" y="152"/>
                    </a:lnTo>
                    <a:lnTo>
                      <a:pt x="500" y="149"/>
                    </a:lnTo>
                    <a:lnTo>
                      <a:pt x="500" y="145"/>
                    </a:lnTo>
                    <a:lnTo>
                      <a:pt x="500" y="144"/>
                    </a:lnTo>
                    <a:lnTo>
                      <a:pt x="500" y="0"/>
                    </a:lnTo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18900000" scaled="1"/>
              </a:gradFill>
              <a:ln w="254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8" name="Freeform 152"/>
              <p:cNvSpPr>
                <a:spLocks/>
              </p:cNvSpPr>
              <p:nvPr/>
            </p:nvSpPr>
            <p:spPr bwMode="auto">
              <a:xfrm>
                <a:off x="523" y="1811"/>
                <a:ext cx="509" cy="184"/>
              </a:xfrm>
              <a:custGeom>
                <a:avLst/>
                <a:gdLst/>
                <a:ahLst/>
                <a:cxnLst>
                  <a:cxn ang="0">
                    <a:pos x="506" y="2"/>
                  </a:cxn>
                  <a:cxn ang="0">
                    <a:pos x="499" y="7"/>
                  </a:cxn>
                  <a:cxn ang="0">
                    <a:pos x="483" y="14"/>
                  </a:cxn>
                  <a:cxn ang="0">
                    <a:pos x="462" y="18"/>
                  </a:cxn>
                  <a:cxn ang="0">
                    <a:pos x="433" y="21"/>
                  </a:cxn>
                  <a:cxn ang="0">
                    <a:pos x="400" y="25"/>
                  </a:cxn>
                  <a:cxn ang="0">
                    <a:pos x="361" y="28"/>
                  </a:cxn>
                  <a:cxn ang="0">
                    <a:pos x="320" y="28"/>
                  </a:cxn>
                  <a:cxn ang="0">
                    <a:pos x="275" y="30"/>
                  </a:cxn>
                  <a:cxn ang="0">
                    <a:pos x="231" y="30"/>
                  </a:cxn>
                  <a:cxn ang="0">
                    <a:pos x="188" y="28"/>
                  </a:cxn>
                  <a:cxn ang="0">
                    <a:pos x="147" y="28"/>
                  </a:cxn>
                  <a:cxn ang="0">
                    <a:pos x="107" y="25"/>
                  </a:cxn>
                  <a:cxn ang="0">
                    <a:pos x="75" y="21"/>
                  </a:cxn>
                  <a:cxn ang="0">
                    <a:pos x="46" y="18"/>
                  </a:cxn>
                  <a:cxn ang="0">
                    <a:pos x="23" y="14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0" y="151"/>
                  </a:cxn>
                  <a:cxn ang="0">
                    <a:pos x="2" y="155"/>
                  </a:cxn>
                  <a:cxn ang="0">
                    <a:pos x="9" y="160"/>
                  </a:cxn>
                  <a:cxn ang="0">
                    <a:pos x="25" y="165"/>
                  </a:cxn>
                  <a:cxn ang="0">
                    <a:pos x="46" y="171"/>
                  </a:cxn>
                  <a:cxn ang="0">
                    <a:pos x="75" y="174"/>
                  </a:cxn>
                  <a:cxn ang="0">
                    <a:pos x="108" y="178"/>
                  </a:cxn>
                  <a:cxn ang="0">
                    <a:pos x="147" y="181"/>
                  </a:cxn>
                  <a:cxn ang="0">
                    <a:pos x="188" y="183"/>
                  </a:cxn>
                  <a:cxn ang="0">
                    <a:pos x="233" y="183"/>
                  </a:cxn>
                  <a:cxn ang="0">
                    <a:pos x="277" y="183"/>
                  </a:cxn>
                  <a:cxn ang="0">
                    <a:pos x="321" y="183"/>
                  </a:cxn>
                  <a:cxn ang="0">
                    <a:pos x="362" y="181"/>
                  </a:cxn>
                  <a:cxn ang="0">
                    <a:pos x="401" y="178"/>
                  </a:cxn>
                  <a:cxn ang="0">
                    <a:pos x="433" y="174"/>
                  </a:cxn>
                  <a:cxn ang="0">
                    <a:pos x="462" y="171"/>
                  </a:cxn>
                  <a:cxn ang="0">
                    <a:pos x="485" y="165"/>
                  </a:cxn>
                  <a:cxn ang="0">
                    <a:pos x="499" y="160"/>
                  </a:cxn>
                  <a:cxn ang="0">
                    <a:pos x="508" y="155"/>
                  </a:cxn>
                  <a:cxn ang="0">
                    <a:pos x="508" y="149"/>
                  </a:cxn>
                </a:cxnLst>
                <a:rect l="0" t="0" r="r" b="b"/>
                <a:pathLst>
                  <a:path w="509" h="184">
                    <a:moveTo>
                      <a:pt x="508" y="0"/>
                    </a:moveTo>
                    <a:lnTo>
                      <a:pt x="506" y="2"/>
                    </a:lnTo>
                    <a:lnTo>
                      <a:pt x="504" y="5"/>
                    </a:lnTo>
                    <a:lnTo>
                      <a:pt x="499" y="7"/>
                    </a:lnTo>
                    <a:lnTo>
                      <a:pt x="492" y="11"/>
                    </a:lnTo>
                    <a:lnTo>
                      <a:pt x="483" y="14"/>
                    </a:lnTo>
                    <a:lnTo>
                      <a:pt x="474" y="14"/>
                    </a:lnTo>
                    <a:lnTo>
                      <a:pt x="462" y="18"/>
                    </a:lnTo>
                    <a:lnTo>
                      <a:pt x="448" y="20"/>
                    </a:lnTo>
                    <a:lnTo>
                      <a:pt x="433" y="21"/>
                    </a:lnTo>
                    <a:lnTo>
                      <a:pt x="417" y="23"/>
                    </a:lnTo>
                    <a:lnTo>
                      <a:pt x="400" y="25"/>
                    </a:lnTo>
                    <a:lnTo>
                      <a:pt x="380" y="27"/>
                    </a:lnTo>
                    <a:lnTo>
                      <a:pt x="361" y="28"/>
                    </a:lnTo>
                    <a:lnTo>
                      <a:pt x="341" y="28"/>
                    </a:lnTo>
                    <a:lnTo>
                      <a:pt x="320" y="28"/>
                    </a:lnTo>
                    <a:lnTo>
                      <a:pt x="297" y="30"/>
                    </a:lnTo>
                    <a:lnTo>
                      <a:pt x="275" y="30"/>
                    </a:lnTo>
                    <a:lnTo>
                      <a:pt x="254" y="30"/>
                    </a:lnTo>
                    <a:lnTo>
                      <a:pt x="231" y="30"/>
                    </a:lnTo>
                    <a:lnTo>
                      <a:pt x="210" y="30"/>
                    </a:lnTo>
                    <a:lnTo>
                      <a:pt x="188" y="28"/>
                    </a:lnTo>
                    <a:lnTo>
                      <a:pt x="167" y="28"/>
                    </a:lnTo>
                    <a:lnTo>
                      <a:pt x="147" y="28"/>
                    </a:lnTo>
                    <a:lnTo>
                      <a:pt x="126" y="27"/>
                    </a:lnTo>
                    <a:lnTo>
                      <a:pt x="107" y="25"/>
                    </a:lnTo>
                    <a:lnTo>
                      <a:pt x="91" y="23"/>
                    </a:lnTo>
                    <a:lnTo>
                      <a:pt x="75" y="21"/>
                    </a:lnTo>
                    <a:lnTo>
                      <a:pt x="59" y="20"/>
                    </a:lnTo>
                    <a:lnTo>
                      <a:pt x="46" y="18"/>
                    </a:lnTo>
                    <a:lnTo>
                      <a:pt x="34" y="14"/>
                    </a:lnTo>
                    <a:lnTo>
                      <a:pt x="23" y="14"/>
                    </a:lnTo>
                    <a:lnTo>
                      <a:pt x="14" y="11"/>
                    </a:lnTo>
                    <a:lnTo>
                      <a:pt x="9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2" y="155"/>
                    </a:lnTo>
                    <a:lnTo>
                      <a:pt x="4" y="158"/>
                    </a:lnTo>
                    <a:lnTo>
                      <a:pt x="9" y="160"/>
                    </a:lnTo>
                    <a:lnTo>
                      <a:pt x="16" y="163"/>
                    </a:lnTo>
                    <a:lnTo>
                      <a:pt x="25" y="165"/>
                    </a:lnTo>
                    <a:lnTo>
                      <a:pt x="34" y="169"/>
                    </a:lnTo>
                    <a:lnTo>
                      <a:pt x="46" y="171"/>
                    </a:lnTo>
                    <a:lnTo>
                      <a:pt x="60" y="172"/>
                    </a:lnTo>
                    <a:lnTo>
                      <a:pt x="75" y="174"/>
                    </a:lnTo>
                    <a:lnTo>
                      <a:pt x="92" y="176"/>
                    </a:lnTo>
                    <a:lnTo>
                      <a:pt x="108" y="178"/>
                    </a:lnTo>
                    <a:lnTo>
                      <a:pt x="128" y="179"/>
                    </a:lnTo>
                    <a:lnTo>
                      <a:pt x="147" y="181"/>
                    </a:lnTo>
                    <a:lnTo>
                      <a:pt x="167" y="181"/>
                    </a:lnTo>
                    <a:lnTo>
                      <a:pt x="188" y="183"/>
                    </a:lnTo>
                    <a:lnTo>
                      <a:pt x="211" y="183"/>
                    </a:lnTo>
                    <a:lnTo>
                      <a:pt x="233" y="183"/>
                    </a:lnTo>
                    <a:lnTo>
                      <a:pt x="254" y="183"/>
                    </a:lnTo>
                    <a:lnTo>
                      <a:pt x="277" y="183"/>
                    </a:lnTo>
                    <a:lnTo>
                      <a:pt x="298" y="183"/>
                    </a:lnTo>
                    <a:lnTo>
                      <a:pt x="321" y="183"/>
                    </a:lnTo>
                    <a:lnTo>
                      <a:pt x="341" y="181"/>
                    </a:lnTo>
                    <a:lnTo>
                      <a:pt x="362" y="181"/>
                    </a:lnTo>
                    <a:lnTo>
                      <a:pt x="382" y="179"/>
                    </a:lnTo>
                    <a:lnTo>
                      <a:pt x="401" y="178"/>
                    </a:lnTo>
                    <a:lnTo>
                      <a:pt x="417" y="176"/>
                    </a:lnTo>
                    <a:lnTo>
                      <a:pt x="433" y="174"/>
                    </a:lnTo>
                    <a:lnTo>
                      <a:pt x="449" y="172"/>
                    </a:lnTo>
                    <a:lnTo>
                      <a:pt x="462" y="171"/>
                    </a:lnTo>
                    <a:lnTo>
                      <a:pt x="474" y="169"/>
                    </a:lnTo>
                    <a:lnTo>
                      <a:pt x="485" y="165"/>
                    </a:lnTo>
                    <a:lnTo>
                      <a:pt x="494" y="163"/>
                    </a:lnTo>
                    <a:lnTo>
                      <a:pt x="499" y="160"/>
                    </a:lnTo>
                    <a:lnTo>
                      <a:pt x="506" y="158"/>
                    </a:lnTo>
                    <a:lnTo>
                      <a:pt x="508" y="155"/>
                    </a:lnTo>
                    <a:lnTo>
                      <a:pt x="508" y="151"/>
                    </a:lnTo>
                    <a:lnTo>
                      <a:pt x="508" y="149"/>
                    </a:lnTo>
                    <a:lnTo>
                      <a:pt x="50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53"/>
            <p:cNvGrpSpPr>
              <a:grpSpLocks/>
            </p:cNvGrpSpPr>
            <p:nvPr/>
          </p:nvGrpSpPr>
          <p:grpSpPr bwMode="auto">
            <a:xfrm>
              <a:off x="713" y="1715"/>
              <a:ext cx="466" cy="53"/>
              <a:chOff x="713" y="1715"/>
              <a:chExt cx="466" cy="53"/>
            </a:xfrm>
          </p:grpSpPr>
          <p:sp>
            <p:nvSpPr>
              <p:cNvPr id="157850" name="Freeform 154"/>
              <p:cNvSpPr>
                <a:spLocks/>
              </p:cNvSpPr>
              <p:nvPr/>
            </p:nvSpPr>
            <p:spPr bwMode="auto">
              <a:xfrm>
                <a:off x="713" y="1715"/>
                <a:ext cx="459" cy="45"/>
              </a:xfrm>
              <a:custGeom>
                <a:avLst/>
                <a:gdLst/>
                <a:ahLst/>
                <a:cxnLst>
                  <a:cxn ang="0">
                    <a:pos x="416" y="9"/>
                  </a:cxn>
                  <a:cxn ang="0">
                    <a:pos x="435" y="12"/>
                  </a:cxn>
                  <a:cxn ang="0">
                    <a:pos x="451" y="17"/>
                  </a:cxn>
                  <a:cxn ang="0">
                    <a:pos x="458" y="20"/>
                  </a:cxn>
                  <a:cxn ang="0">
                    <a:pos x="458" y="24"/>
                  </a:cxn>
                  <a:cxn ang="0">
                    <a:pos x="451" y="27"/>
                  </a:cxn>
                  <a:cxn ang="0">
                    <a:pos x="435" y="32"/>
                  </a:cxn>
                  <a:cxn ang="0">
                    <a:pos x="416" y="35"/>
                  </a:cxn>
                  <a:cxn ang="0">
                    <a:pos x="390" y="38"/>
                  </a:cxn>
                  <a:cxn ang="0">
                    <a:pos x="360" y="41"/>
                  </a:cxn>
                  <a:cxn ang="0">
                    <a:pos x="325" y="42"/>
                  </a:cxn>
                  <a:cxn ang="0">
                    <a:pos x="288" y="44"/>
                  </a:cxn>
                  <a:cxn ang="0">
                    <a:pos x="248" y="44"/>
                  </a:cxn>
                  <a:cxn ang="0">
                    <a:pos x="208" y="44"/>
                  </a:cxn>
                  <a:cxn ang="0">
                    <a:pos x="170" y="44"/>
                  </a:cxn>
                  <a:cxn ang="0">
                    <a:pos x="133" y="42"/>
                  </a:cxn>
                  <a:cxn ang="0">
                    <a:pos x="98" y="41"/>
                  </a:cxn>
                  <a:cxn ang="0">
                    <a:pos x="68" y="38"/>
                  </a:cxn>
                  <a:cxn ang="0">
                    <a:pos x="42" y="35"/>
                  </a:cxn>
                  <a:cxn ang="0">
                    <a:pos x="21" y="32"/>
                  </a:cxn>
                  <a:cxn ang="0">
                    <a:pos x="9" y="27"/>
                  </a:cxn>
                  <a:cxn ang="0">
                    <a:pos x="2" y="24"/>
                  </a:cxn>
                  <a:cxn ang="0">
                    <a:pos x="2" y="20"/>
                  </a:cxn>
                  <a:cxn ang="0">
                    <a:pos x="9" y="17"/>
                  </a:cxn>
                  <a:cxn ang="0">
                    <a:pos x="21" y="12"/>
                  </a:cxn>
                  <a:cxn ang="0">
                    <a:pos x="31" y="11"/>
                  </a:cxn>
                  <a:cxn ang="0">
                    <a:pos x="54" y="9"/>
                  </a:cxn>
                  <a:cxn ang="0">
                    <a:pos x="68" y="8"/>
                  </a:cxn>
                  <a:cxn ang="0">
                    <a:pos x="98" y="5"/>
                  </a:cxn>
                  <a:cxn ang="0">
                    <a:pos x="133" y="2"/>
                  </a:cxn>
                  <a:cxn ang="0">
                    <a:pos x="170" y="0"/>
                  </a:cxn>
                  <a:cxn ang="0">
                    <a:pos x="196" y="0"/>
                  </a:cxn>
                  <a:cxn ang="0">
                    <a:pos x="229" y="0"/>
                  </a:cxn>
                  <a:cxn ang="0">
                    <a:pos x="269" y="0"/>
                  </a:cxn>
                  <a:cxn ang="0">
                    <a:pos x="306" y="2"/>
                  </a:cxn>
                  <a:cxn ang="0">
                    <a:pos x="344" y="3"/>
                  </a:cxn>
                  <a:cxn ang="0">
                    <a:pos x="376" y="6"/>
                  </a:cxn>
                  <a:cxn ang="0">
                    <a:pos x="404" y="8"/>
                  </a:cxn>
                </a:cxnLst>
                <a:rect l="0" t="0" r="r" b="b"/>
                <a:pathLst>
                  <a:path w="459" h="45">
                    <a:moveTo>
                      <a:pt x="404" y="8"/>
                    </a:moveTo>
                    <a:lnTo>
                      <a:pt x="416" y="9"/>
                    </a:lnTo>
                    <a:lnTo>
                      <a:pt x="428" y="11"/>
                    </a:lnTo>
                    <a:lnTo>
                      <a:pt x="435" y="12"/>
                    </a:lnTo>
                    <a:lnTo>
                      <a:pt x="444" y="14"/>
                    </a:lnTo>
                    <a:lnTo>
                      <a:pt x="451" y="17"/>
                    </a:lnTo>
                    <a:lnTo>
                      <a:pt x="455" y="18"/>
                    </a:lnTo>
                    <a:lnTo>
                      <a:pt x="458" y="20"/>
                    </a:lnTo>
                    <a:lnTo>
                      <a:pt x="458" y="23"/>
                    </a:lnTo>
                    <a:lnTo>
                      <a:pt x="458" y="24"/>
                    </a:lnTo>
                    <a:lnTo>
                      <a:pt x="455" y="26"/>
                    </a:lnTo>
                    <a:lnTo>
                      <a:pt x="451" y="27"/>
                    </a:lnTo>
                    <a:lnTo>
                      <a:pt x="444" y="29"/>
                    </a:lnTo>
                    <a:lnTo>
                      <a:pt x="435" y="32"/>
                    </a:lnTo>
                    <a:lnTo>
                      <a:pt x="428" y="33"/>
                    </a:lnTo>
                    <a:lnTo>
                      <a:pt x="416" y="35"/>
                    </a:lnTo>
                    <a:lnTo>
                      <a:pt x="404" y="36"/>
                    </a:lnTo>
                    <a:lnTo>
                      <a:pt x="390" y="38"/>
                    </a:lnTo>
                    <a:lnTo>
                      <a:pt x="376" y="39"/>
                    </a:lnTo>
                    <a:lnTo>
                      <a:pt x="360" y="41"/>
                    </a:lnTo>
                    <a:lnTo>
                      <a:pt x="344" y="41"/>
                    </a:lnTo>
                    <a:lnTo>
                      <a:pt x="325" y="42"/>
                    </a:lnTo>
                    <a:lnTo>
                      <a:pt x="306" y="42"/>
                    </a:lnTo>
                    <a:lnTo>
                      <a:pt x="288" y="44"/>
                    </a:lnTo>
                    <a:lnTo>
                      <a:pt x="269" y="44"/>
                    </a:lnTo>
                    <a:lnTo>
                      <a:pt x="248" y="44"/>
                    </a:lnTo>
                    <a:lnTo>
                      <a:pt x="229" y="44"/>
                    </a:lnTo>
                    <a:lnTo>
                      <a:pt x="208" y="44"/>
                    </a:lnTo>
                    <a:lnTo>
                      <a:pt x="189" y="44"/>
                    </a:lnTo>
                    <a:lnTo>
                      <a:pt x="170" y="44"/>
                    </a:lnTo>
                    <a:lnTo>
                      <a:pt x="152" y="42"/>
                    </a:lnTo>
                    <a:lnTo>
                      <a:pt x="133" y="42"/>
                    </a:lnTo>
                    <a:lnTo>
                      <a:pt x="115" y="41"/>
                    </a:lnTo>
                    <a:lnTo>
                      <a:pt x="98" y="41"/>
                    </a:lnTo>
                    <a:lnTo>
                      <a:pt x="82" y="39"/>
                    </a:lnTo>
                    <a:lnTo>
                      <a:pt x="68" y="38"/>
                    </a:lnTo>
                    <a:lnTo>
                      <a:pt x="54" y="36"/>
                    </a:lnTo>
                    <a:lnTo>
                      <a:pt x="42" y="35"/>
                    </a:lnTo>
                    <a:lnTo>
                      <a:pt x="31" y="33"/>
                    </a:lnTo>
                    <a:lnTo>
                      <a:pt x="21" y="32"/>
                    </a:lnTo>
                    <a:lnTo>
                      <a:pt x="14" y="29"/>
                    </a:lnTo>
                    <a:lnTo>
                      <a:pt x="9" y="27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9" y="17"/>
                    </a:lnTo>
                    <a:lnTo>
                      <a:pt x="14" y="14"/>
                    </a:lnTo>
                    <a:lnTo>
                      <a:pt x="21" y="12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42" y="9"/>
                    </a:lnTo>
                    <a:lnTo>
                      <a:pt x="54" y="9"/>
                    </a:lnTo>
                    <a:lnTo>
                      <a:pt x="59" y="8"/>
                    </a:lnTo>
                    <a:lnTo>
                      <a:pt x="68" y="8"/>
                    </a:lnTo>
                    <a:lnTo>
                      <a:pt x="82" y="6"/>
                    </a:lnTo>
                    <a:lnTo>
                      <a:pt x="98" y="5"/>
                    </a:lnTo>
                    <a:lnTo>
                      <a:pt x="117" y="3"/>
                    </a:lnTo>
                    <a:lnTo>
                      <a:pt x="133" y="2"/>
                    </a:lnTo>
                    <a:lnTo>
                      <a:pt x="147" y="2"/>
                    </a:lnTo>
                    <a:lnTo>
                      <a:pt x="170" y="0"/>
                    </a:lnTo>
                    <a:lnTo>
                      <a:pt x="189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29" y="0"/>
                    </a:lnTo>
                    <a:lnTo>
                      <a:pt x="248" y="0"/>
                    </a:lnTo>
                    <a:lnTo>
                      <a:pt x="269" y="0"/>
                    </a:lnTo>
                    <a:lnTo>
                      <a:pt x="288" y="0"/>
                    </a:lnTo>
                    <a:lnTo>
                      <a:pt x="306" y="2"/>
                    </a:lnTo>
                    <a:lnTo>
                      <a:pt x="325" y="2"/>
                    </a:lnTo>
                    <a:lnTo>
                      <a:pt x="344" y="3"/>
                    </a:lnTo>
                    <a:lnTo>
                      <a:pt x="360" y="5"/>
                    </a:lnTo>
                    <a:lnTo>
                      <a:pt x="376" y="6"/>
                    </a:lnTo>
                    <a:lnTo>
                      <a:pt x="390" y="8"/>
                    </a:lnTo>
                    <a:lnTo>
                      <a:pt x="404" y="8"/>
                    </a:lnTo>
                  </a:path>
                </a:pathLst>
              </a:custGeom>
              <a:gradFill rotWithShape="0">
                <a:gsLst>
                  <a:gs pos="0">
                    <a:srgbClr val="A2C1FE"/>
                  </a:gs>
                  <a:gs pos="100000">
                    <a:srgbClr val="A2C1FE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254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1" name="Freeform 155"/>
              <p:cNvSpPr>
                <a:spLocks/>
              </p:cNvSpPr>
              <p:nvPr/>
            </p:nvSpPr>
            <p:spPr bwMode="auto">
              <a:xfrm>
                <a:off x="713" y="1715"/>
                <a:ext cx="466" cy="53"/>
              </a:xfrm>
              <a:custGeom>
                <a:avLst/>
                <a:gdLst/>
                <a:ahLst/>
                <a:cxnLst>
                  <a:cxn ang="0">
                    <a:pos x="422" y="11"/>
                  </a:cxn>
                  <a:cxn ang="0">
                    <a:pos x="442" y="14"/>
                  </a:cxn>
                  <a:cxn ang="0">
                    <a:pos x="458" y="20"/>
                  </a:cxn>
                  <a:cxn ang="0">
                    <a:pos x="465" y="23"/>
                  </a:cxn>
                  <a:cxn ang="0">
                    <a:pos x="465" y="29"/>
                  </a:cxn>
                  <a:cxn ang="0">
                    <a:pos x="458" y="32"/>
                  </a:cxn>
                  <a:cxn ang="0">
                    <a:pos x="442" y="38"/>
                  </a:cxn>
                  <a:cxn ang="0">
                    <a:pos x="422" y="41"/>
                  </a:cxn>
                  <a:cxn ang="0">
                    <a:pos x="396" y="45"/>
                  </a:cxn>
                  <a:cxn ang="0">
                    <a:pos x="366" y="48"/>
                  </a:cxn>
                  <a:cxn ang="0">
                    <a:pos x="330" y="50"/>
                  </a:cxn>
                  <a:cxn ang="0">
                    <a:pos x="293" y="52"/>
                  </a:cxn>
                  <a:cxn ang="0">
                    <a:pos x="252" y="52"/>
                  </a:cxn>
                  <a:cxn ang="0">
                    <a:pos x="211" y="52"/>
                  </a:cxn>
                  <a:cxn ang="0">
                    <a:pos x="172" y="52"/>
                  </a:cxn>
                  <a:cxn ang="0">
                    <a:pos x="135" y="50"/>
                  </a:cxn>
                  <a:cxn ang="0">
                    <a:pos x="99" y="48"/>
                  </a:cxn>
                  <a:cxn ang="0">
                    <a:pos x="69" y="45"/>
                  </a:cxn>
                  <a:cxn ang="0">
                    <a:pos x="43" y="41"/>
                  </a:cxn>
                  <a:cxn ang="0">
                    <a:pos x="21" y="38"/>
                  </a:cxn>
                  <a:cxn ang="0">
                    <a:pos x="9" y="32"/>
                  </a:cxn>
                  <a:cxn ang="0">
                    <a:pos x="2" y="29"/>
                  </a:cxn>
                  <a:cxn ang="0">
                    <a:pos x="2" y="23"/>
                  </a:cxn>
                  <a:cxn ang="0">
                    <a:pos x="9" y="20"/>
                  </a:cxn>
                  <a:cxn ang="0">
                    <a:pos x="21" y="14"/>
                  </a:cxn>
                  <a:cxn ang="0">
                    <a:pos x="32" y="13"/>
                  </a:cxn>
                  <a:cxn ang="0">
                    <a:pos x="55" y="11"/>
                  </a:cxn>
                  <a:cxn ang="0">
                    <a:pos x="69" y="9"/>
                  </a:cxn>
                  <a:cxn ang="0">
                    <a:pos x="99" y="5"/>
                  </a:cxn>
                  <a:cxn ang="0">
                    <a:pos x="135" y="2"/>
                  </a:cxn>
                  <a:cxn ang="0">
                    <a:pos x="172" y="0"/>
                  </a:cxn>
                  <a:cxn ang="0">
                    <a:pos x="199" y="0"/>
                  </a:cxn>
                  <a:cxn ang="0">
                    <a:pos x="233" y="0"/>
                  </a:cxn>
                  <a:cxn ang="0">
                    <a:pos x="273" y="0"/>
                  </a:cxn>
                  <a:cxn ang="0">
                    <a:pos x="311" y="2"/>
                  </a:cxn>
                  <a:cxn ang="0">
                    <a:pos x="350" y="4"/>
                  </a:cxn>
                  <a:cxn ang="0">
                    <a:pos x="382" y="7"/>
                  </a:cxn>
                  <a:cxn ang="0">
                    <a:pos x="410" y="9"/>
                  </a:cxn>
                </a:cxnLst>
                <a:rect l="0" t="0" r="r" b="b"/>
                <a:pathLst>
                  <a:path w="466" h="53">
                    <a:moveTo>
                      <a:pt x="410" y="9"/>
                    </a:moveTo>
                    <a:lnTo>
                      <a:pt x="422" y="11"/>
                    </a:lnTo>
                    <a:lnTo>
                      <a:pt x="435" y="13"/>
                    </a:lnTo>
                    <a:lnTo>
                      <a:pt x="442" y="14"/>
                    </a:lnTo>
                    <a:lnTo>
                      <a:pt x="451" y="16"/>
                    </a:lnTo>
                    <a:lnTo>
                      <a:pt x="458" y="20"/>
                    </a:lnTo>
                    <a:lnTo>
                      <a:pt x="461" y="22"/>
                    </a:lnTo>
                    <a:lnTo>
                      <a:pt x="465" y="23"/>
                    </a:lnTo>
                    <a:lnTo>
                      <a:pt x="465" y="27"/>
                    </a:lnTo>
                    <a:lnTo>
                      <a:pt x="465" y="29"/>
                    </a:lnTo>
                    <a:lnTo>
                      <a:pt x="461" y="30"/>
                    </a:lnTo>
                    <a:lnTo>
                      <a:pt x="458" y="32"/>
                    </a:lnTo>
                    <a:lnTo>
                      <a:pt x="451" y="34"/>
                    </a:lnTo>
                    <a:lnTo>
                      <a:pt x="442" y="38"/>
                    </a:lnTo>
                    <a:lnTo>
                      <a:pt x="435" y="39"/>
                    </a:lnTo>
                    <a:lnTo>
                      <a:pt x="422" y="41"/>
                    </a:lnTo>
                    <a:lnTo>
                      <a:pt x="410" y="43"/>
                    </a:lnTo>
                    <a:lnTo>
                      <a:pt x="396" y="45"/>
                    </a:lnTo>
                    <a:lnTo>
                      <a:pt x="382" y="47"/>
                    </a:lnTo>
                    <a:lnTo>
                      <a:pt x="366" y="48"/>
                    </a:lnTo>
                    <a:lnTo>
                      <a:pt x="350" y="48"/>
                    </a:lnTo>
                    <a:lnTo>
                      <a:pt x="330" y="50"/>
                    </a:lnTo>
                    <a:lnTo>
                      <a:pt x="311" y="50"/>
                    </a:lnTo>
                    <a:lnTo>
                      <a:pt x="293" y="52"/>
                    </a:lnTo>
                    <a:lnTo>
                      <a:pt x="273" y="52"/>
                    </a:lnTo>
                    <a:lnTo>
                      <a:pt x="252" y="52"/>
                    </a:lnTo>
                    <a:lnTo>
                      <a:pt x="233" y="52"/>
                    </a:lnTo>
                    <a:lnTo>
                      <a:pt x="211" y="52"/>
                    </a:lnTo>
                    <a:lnTo>
                      <a:pt x="192" y="52"/>
                    </a:lnTo>
                    <a:lnTo>
                      <a:pt x="172" y="52"/>
                    </a:lnTo>
                    <a:lnTo>
                      <a:pt x="154" y="50"/>
                    </a:lnTo>
                    <a:lnTo>
                      <a:pt x="135" y="50"/>
                    </a:lnTo>
                    <a:lnTo>
                      <a:pt x="117" y="48"/>
                    </a:lnTo>
                    <a:lnTo>
                      <a:pt x="99" y="48"/>
                    </a:lnTo>
                    <a:lnTo>
                      <a:pt x="83" y="47"/>
                    </a:lnTo>
                    <a:lnTo>
                      <a:pt x="69" y="45"/>
                    </a:lnTo>
                    <a:lnTo>
                      <a:pt x="55" y="43"/>
                    </a:lnTo>
                    <a:lnTo>
                      <a:pt x="43" y="41"/>
                    </a:lnTo>
                    <a:lnTo>
                      <a:pt x="32" y="39"/>
                    </a:lnTo>
                    <a:lnTo>
                      <a:pt x="21" y="38"/>
                    </a:lnTo>
                    <a:lnTo>
                      <a:pt x="14" y="34"/>
                    </a:lnTo>
                    <a:lnTo>
                      <a:pt x="9" y="32"/>
                    </a:lnTo>
                    <a:lnTo>
                      <a:pt x="4" y="30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9" y="20"/>
                    </a:lnTo>
                    <a:lnTo>
                      <a:pt x="14" y="16"/>
                    </a:lnTo>
                    <a:lnTo>
                      <a:pt x="21" y="14"/>
                    </a:lnTo>
                    <a:lnTo>
                      <a:pt x="28" y="13"/>
                    </a:lnTo>
                    <a:lnTo>
                      <a:pt x="32" y="13"/>
                    </a:lnTo>
                    <a:lnTo>
                      <a:pt x="43" y="11"/>
                    </a:lnTo>
                    <a:lnTo>
                      <a:pt x="55" y="11"/>
                    </a:lnTo>
                    <a:lnTo>
                      <a:pt x="60" y="9"/>
                    </a:lnTo>
                    <a:lnTo>
                      <a:pt x="69" y="9"/>
                    </a:lnTo>
                    <a:lnTo>
                      <a:pt x="83" y="7"/>
                    </a:lnTo>
                    <a:lnTo>
                      <a:pt x="99" y="5"/>
                    </a:lnTo>
                    <a:lnTo>
                      <a:pt x="119" y="4"/>
                    </a:lnTo>
                    <a:lnTo>
                      <a:pt x="135" y="2"/>
                    </a:lnTo>
                    <a:lnTo>
                      <a:pt x="149" y="2"/>
                    </a:lnTo>
                    <a:lnTo>
                      <a:pt x="172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2" y="0"/>
                    </a:lnTo>
                    <a:lnTo>
                      <a:pt x="273" y="0"/>
                    </a:lnTo>
                    <a:lnTo>
                      <a:pt x="293" y="0"/>
                    </a:lnTo>
                    <a:lnTo>
                      <a:pt x="311" y="2"/>
                    </a:lnTo>
                    <a:lnTo>
                      <a:pt x="330" y="2"/>
                    </a:lnTo>
                    <a:lnTo>
                      <a:pt x="350" y="4"/>
                    </a:lnTo>
                    <a:lnTo>
                      <a:pt x="366" y="5"/>
                    </a:lnTo>
                    <a:lnTo>
                      <a:pt x="382" y="7"/>
                    </a:lnTo>
                    <a:lnTo>
                      <a:pt x="396" y="9"/>
                    </a:lnTo>
                    <a:lnTo>
                      <a:pt x="410" y="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852" name="Line 156"/>
            <p:cNvSpPr>
              <a:spLocks noChangeShapeType="1"/>
            </p:cNvSpPr>
            <p:nvPr/>
          </p:nvSpPr>
          <p:spPr bwMode="auto">
            <a:xfrm>
              <a:off x="1130" y="1799"/>
              <a:ext cx="0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853" name="Line 157"/>
            <p:cNvSpPr>
              <a:spLocks noChangeShapeType="1"/>
            </p:cNvSpPr>
            <p:nvPr/>
          </p:nvSpPr>
          <p:spPr bwMode="auto">
            <a:xfrm>
              <a:off x="1169" y="1799"/>
              <a:ext cx="0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854" name="Line 158"/>
            <p:cNvSpPr>
              <a:spLocks noChangeShapeType="1"/>
            </p:cNvSpPr>
            <p:nvPr/>
          </p:nvSpPr>
          <p:spPr bwMode="auto">
            <a:xfrm>
              <a:off x="1011" y="1836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855" name="Line 159"/>
            <p:cNvSpPr>
              <a:spLocks noChangeShapeType="1"/>
            </p:cNvSpPr>
            <p:nvPr/>
          </p:nvSpPr>
          <p:spPr bwMode="auto">
            <a:xfrm>
              <a:off x="971" y="1836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1008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42100" y="5497513"/>
          <a:ext cx="1773238" cy="844550"/>
        </p:xfrm>
        <a:graphic>
          <a:graphicData uri="http://schemas.openxmlformats.org/presentationml/2006/ole">
            <p:oleObj spid="_x0000_s549890" name="Clip" r:id="rId3" imgW="5613120" imgH="2673000" progId="">
              <p:embed/>
            </p:oleObj>
          </a:graphicData>
        </a:graphic>
      </p:graphicFrame>
      <p:sp>
        <p:nvSpPr>
          <p:cNvPr id="157857" name="Freeform 161"/>
          <p:cNvSpPr>
            <a:spLocks/>
          </p:cNvSpPr>
          <p:nvPr/>
        </p:nvSpPr>
        <p:spPr bwMode="auto">
          <a:xfrm>
            <a:off x="6657975" y="2352675"/>
            <a:ext cx="2020888" cy="30003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21" y="215"/>
              </a:cxn>
              <a:cxn ang="0">
                <a:pos x="1636" y="95"/>
              </a:cxn>
              <a:cxn ang="0">
                <a:pos x="1629" y="53"/>
              </a:cxn>
              <a:cxn ang="0">
                <a:pos x="1529" y="52"/>
              </a:cxn>
              <a:cxn ang="0">
                <a:pos x="1439" y="24"/>
              </a:cxn>
              <a:cxn ang="0">
                <a:pos x="1414" y="13"/>
              </a:cxn>
              <a:cxn ang="0">
                <a:pos x="1394" y="9"/>
              </a:cxn>
              <a:cxn ang="0">
                <a:pos x="1377" y="7"/>
              </a:cxn>
              <a:cxn ang="0">
                <a:pos x="1366" y="5"/>
              </a:cxn>
              <a:cxn ang="0">
                <a:pos x="1351" y="5"/>
              </a:cxn>
              <a:cxn ang="0">
                <a:pos x="1341" y="5"/>
              </a:cxn>
              <a:cxn ang="0">
                <a:pos x="1332" y="5"/>
              </a:cxn>
              <a:cxn ang="0">
                <a:pos x="1319" y="6"/>
              </a:cxn>
              <a:cxn ang="0">
                <a:pos x="1282" y="10"/>
              </a:cxn>
              <a:cxn ang="0">
                <a:pos x="1145" y="26"/>
              </a:cxn>
              <a:cxn ang="0">
                <a:pos x="1098" y="16"/>
              </a:cxn>
              <a:cxn ang="0">
                <a:pos x="1013" y="16"/>
              </a:cxn>
              <a:cxn ang="0">
                <a:pos x="976" y="10"/>
              </a:cxn>
              <a:cxn ang="0">
                <a:pos x="959" y="6"/>
              </a:cxn>
              <a:cxn ang="0">
                <a:pos x="934" y="6"/>
              </a:cxn>
              <a:cxn ang="0">
                <a:pos x="909" y="7"/>
              </a:cxn>
              <a:cxn ang="0">
                <a:pos x="889" y="10"/>
              </a:cxn>
              <a:cxn ang="0">
                <a:pos x="811" y="10"/>
              </a:cxn>
              <a:cxn ang="0">
                <a:pos x="776" y="16"/>
              </a:cxn>
              <a:cxn ang="0">
                <a:pos x="763" y="14"/>
              </a:cxn>
              <a:cxn ang="0">
                <a:pos x="695" y="25"/>
              </a:cxn>
              <a:cxn ang="0">
                <a:pos x="625" y="3"/>
              </a:cxn>
              <a:cxn ang="0">
                <a:pos x="575" y="2"/>
              </a:cxn>
              <a:cxn ang="0">
                <a:pos x="558" y="0"/>
              </a:cxn>
              <a:cxn ang="0">
                <a:pos x="535" y="4"/>
              </a:cxn>
              <a:cxn ang="0">
                <a:pos x="513" y="10"/>
              </a:cxn>
              <a:cxn ang="0">
                <a:pos x="347" y="7"/>
              </a:cxn>
              <a:cxn ang="0">
                <a:pos x="239" y="11"/>
              </a:cxn>
              <a:cxn ang="0">
                <a:pos x="189" y="6"/>
              </a:cxn>
              <a:cxn ang="0">
                <a:pos x="178" y="7"/>
              </a:cxn>
              <a:cxn ang="0">
                <a:pos x="146" y="6"/>
              </a:cxn>
              <a:cxn ang="0">
                <a:pos x="86" y="7"/>
              </a:cxn>
              <a:cxn ang="0">
                <a:pos x="75" y="7"/>
              </a:cxn>
              <a:cxn ang="0">
                <a:pos x="66" y="9"/>
              </a:cxn>
              <a:cxn ang="0">
                <a:pos x="50" y="12"/>
              </a:cxn>
              <a:cxn ang="0">
                <a:pos x="34" y="13"/>
              </a:cxn>
              <a:cxn ang="0">
                <a:pos x="0" y="17"/>
              </a:cxn>
            </a:cxnLst>
            <a:rect l="0" t="0" r="r" b="b"/>
            <a:pathLst>
              <a:path w="1637" h="216">
                <a:moveTo>
                  <a:pt x="0" y="17"/>
                </a:moveTo>
                <a:lnTo>
                  <a:pt x="921" y="215"/>
                </a:lnTo>
                <a:lnTo>
                  <a:pt x="1636" y="95"/>
                </a:lnTo>
                <a:lnTo>
                  <a:pt x="1629" y="53"/>
                </a:lnTo>
                <a:lnTo>
                  <a:pt x="1529" y="52"/>
                </a:lnTo>
                <a:lnTo>
                  <a:pt x="1439" y="24"/>
                </a:lnTo>
                <a:lnTo>
                  <a:pt x="1414" y="13"/>
                </a:lnTo>
                <a:lnTo>
                  <a:pt x="1394" y="9"/>
                </a:lnTo>
                <a:lnTo>
                  <a:pt x="1377" y="7"/>
                </a:lnTo>
                <a:lnTo>
                  <a:pt x="1366" y="5"/>
                </a:lnTo>
                <a:lnTo>
                  <a:pt x="1351" y="5"/>
                </a:lnTo>
                <a:lnTo>
                  <a:pt x="1341" y="5"/>
                </a:lnTo>
                <a:lnTo>
                  <a:pt x="1332" y="5"/>
                </a:lnTo>
                <a:lnTo>
                  <a:pt x="1319" y="6"/>
                </a:lnTo>
                <a:lnTo>
                  <a:pt x="1282" y="10"/>
                </a:lnTo>
                <a:lnTo>
                  <a:pt x="1145" y="26"/>
                </a:lnTo>
                <a:lnTo>
                  <a:pt x="1098" y="16"/>
                </a:lnTo>
                <a:lnTo>
                  <a:pt x="1013" y="16"/>
                </a:lnTo>
                <a:lnTo>
                  <a:pt x="976" y="10"/>
                </a:lnTo>
                <a:lnTo>
                  <a:pt x="959" y="6"/>
                </a:lnTo>
                <a:lnTo>
                  <a:pt x="934" y="6"/>
                </a:lnTo>
                <a:lnTo>
                  <a:pt x="909" y="7"/>
                </a:lnTo>
                <a:lnTo>
                  <a:pt x="889" y="10"/>
                </a:lnTo>
                <a:lnTo>
                  <a:pt x="811" y="10"/>
                </a:lnTo>
                <a:lnTo>
                  <a:pt x="776" y="16"/>
                </a:lnTo>
                <a:lnTo>
                  <a:pt x="763" y="14"/>
                </a:lnTo>
                <a:lnTo>
                  <a:pt x="695" y="25"/>
                </a:lnTo>
                <a:lnTo>
                  <a:pt x="625" y="3"/>
                </a:lnTo>
                <a:lnTo>
                  <a:pt x="575" y="2"/>
                </a:lnTo>
                <a:lnTo>
                  <a:pt x="558" y="0"/>
                </a:lnTo>
                <a:lnTo>
                  <a:pt x="535" y="4"/>
                </a:lnTo>
                <a:lnTo>
                  <a:pt x="513" y="10"/>
                </a:lnTo>
                <a:lnTo>
                  <a:pt x="347" y="7"/>
                </a:lnTo>
                <a:lnTo>
                  <a:pt x="239" y="11"/>
                </a:lnTo>
                <a:lnTo>
                  <a:pt x="189" y="6"/>
                </a:lnTo>
                <a:lnTo>
                  <a:pt x="178" y="7"/>
                </a:lnTo>
                <a:lnTo>
                  <a:pt x="146" y="6"/>
                </a:lnTo>
                <a:lnTo>
                  <a:pt x="86" y="7"/>
                </a:lnTo>
                <a:lnTo>
                  <a:pt x="75" y="7"/>
                </a:lnTo>
                <a:lnTo>
                  <a:pt x="66" y="9"/>
                </a:lnTo>
                <a:lnTo>
                  <a:pt x="50" y="12"/>
                </a:lnTo>
                <a:lnTo>
                  <a:pt x="34" y="13"/>
                </a:lnTo>
                <a:lnTo>
                  <a:pt x="0" y="17"/>
                </a:lnTo>
              </a:path>
            </a:pathLst>
          </a:custGeom>
          <a:solidFill>
            <a:srgbClr val="00A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1009" name="Object 102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24650" y="1963738"/>
          <a:ext cx="1673225" cy="592137"/>
        </p:xfrm>
        <a:graphic>
          <a:graphicData uri="http://schemas.openxmlformats.org/presentationml/2006/ole">
            <p:oleObj spid="_x0000_s549891" name="Clip" r:id="rId4" imgW="5908320" imgH="1871640" progId="">
              <p:embed/>
            </p:oleObj>
          </a:graphicData>
        </a:graphic>
      </p:graphicFrame>
      <p:sp>
        <p:nvSpPr>
          <p:cNvPr id="157859" name="Freeform 163"/>
          <p:cNvSpPr>
            <a:spLocks/>
          </p:cNvSpPr>
          <p:nvPr/>
        </p:nvSpPr>
        <p:spPr bwMode="auto">
          <a:xfrm>
            <a:off x="7045325" y="1246188"/>
            <a:ext cx="1292225" cy="581025"/>
          </a:xfrm>
          <a:custGeom>
            <a:avLst/>
            <a:gdLst/>
            <a:ahLst/>
            <a:cxnLst>
              <a:cxn ang="0">
                <a:pos x="0" y="418"/>
              </a:cxn>
              <a:cxn ang="0">
                <a:pos x="1046" y="0"/>
              </a:cxn>
            </a:cxnLst>
            <a:rect l="0" t="0" r="r" b="b"/>
            <a:pathLst>
              <a:path w="1047" h="419">
                <a:moveTo>
                  <a:pt x="0" y="418"/>
                </a:moveTo>
                <a:lnTo>
                  <a:pt x="104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60" name="Freeform 164"/>
          <p:cNvSpPr>
            <a:spLocks/>
          </p:cNvSpPr>
          <p:nvPr/>
        </p:nvSpPr>
        <p:spPr bwMode="auto">
          <a:xfrm>
            <a:off x="6742113" y="1214438"/>
            <a:ext cx="1536700" cy="474662"/>
          </a:xfrm>
          <a:custGeom>
            <a:avLst/>
            <a:gdLst/>
            <a:ahLst/>
            <a:cxnLst>
              <a:cxn ang="0">
                <a:pos x="136" y="330"/>
              </a:cxn>
              <a:cxn ang="0">
                <a:pos x="178" y="320"/>
              </a:cxn>
              <a:cxn ang="0">
                <a:pos x="218" y="308"/>
              </a:cxn>
              <a:cxn ang="0">
                <a:pos x="270" y="296"/>
              </a:cxn>
              <a:cxn ang="0">
                <a:pos x="312" y="280"/>
              </a:cxn>
              <a:cxn ang="0">
                <a:pos x="352" y="262"/>
              </a:cxn>
              <a:cxn ang="0">
                <a:pos x="392" y="246"/>
              </a:cxn>
              <a:cxn ang="0">
                <a:pos x="430" y="238"/>
              </a:cxn>
              <a:cxn ang="0">
                <a:pos x="470" y="232"/>
              </a:cxn>
              <a:cxn ang="0">
                <a:pos x="508" y="226"/>
              </a:cxn>
              <a:cxn ang="0">
                <a:pos x="544" y="218"/>
              </a:cxn>
              <a:cxn ang="0">
                <a:pos x="580" y="208"/>
              </a:cxn>
              <a:cxn ang="0">
                <a:pos x="620" y="196"/>
              </a:cxn>
              <a:cxn ang="0">
                <a:pos x="664" y="186"/>
              </a:cxn>
              <a:cxn ang="0">
                <a:pos x="700" y="174"/>
              </a:cxn>
              <a:cxn ang="0">
                <a:pos x="738" y="156"/>
              </a:cxn>
              <a:cxn ang="0">
                <a:pos x="778" y="136"/>
              </a:cxn>
              <a:cxn ang="0">
                <a:pos x="820" y="122"/>
              </a:cxn>
              <a:cxn ang="0">
                <a:pos x="856" y="112"/>
              </a:cxn>
              <a:cxn ang="0">
                <a:pos x="892" y="102"/>
              </a:cxn>
              <a:cxn ang="0">
                <a:pos x="928" y="96"/>
              </a:cxn>
              <a:cxn ang="0">
                <a:pos x="972" y="86"/>
              </a:cxn>
              <a:cxn ang="0">
                <a:pos x="1012" y="78"/>
              </a:cxn>
              <a:cxn ang="0">
                <a:pos x="1048" y="70"/>
              </a:cxn>
              <a:cxn ang="0">
                <a:pos x="1084" y="58"/>
              </a:cxn>
              <a:cxn ang="0">
                <a:pos x="1120" y="48"/>
              </a:cxn>
              <a:cxn ang="0">
                <a:pos x="1156" y="38"/>
              </a:cxn>
              <a:cxn ang="0">
                <a:pos x="1192" y="32"/>
              </a:cxn>
              <a:cxn ang="0">
                <a:pos x="1228" y="16"/>
              </a:cxn>
              <a:cxn ang="0">
                <a:pos x="1226" y="0"/>
              </a:cxn>
              <a:cxn ang="0">
                <a:pos x="1190" y="16"/>
              </a:cxn>
              <a:cxn ang="0">
                <a:pos x="1154" y="24"/>
              </a:cxn>
              <a:cxn ang="0">
                <a:pos x="1118" y="32"/>
              </a:cxn>
              <a:cxn ang="0">
                <a:pos x="1082" y="36"/>
              </a:cxn>
              <a:cxn ang="0">
                <a:pos x="1046" y="50"/>
              </a:cxn>
              <a:cxn ang="0">
                <a:pos x="1010" y="56"/>
              </a:cxn>
              <a:cxn ang="0">
                <a:pos x="974" y="60"/>
              </a:cxn>
              <a:cxn ang="0">
                <a:pos x="936" y="70"/>
              </a:cxn>
              <a:cxn ang="0">
                <a:pos x="900" y="76"/>
              </a:cxn>
              <a:cxn ang="0">
                <a:pos x="860" y="84"/>
              </a:cxn>
              <a:cxn ang="0">
                <a:pos x="820" y="92"/>
              </a:cxn>
              <a:cxn ang="0">
                <a:pos x="780" y="100"/>
              </a:cxn>
              <a:cxn ang="0">
                <a:pos x="744" y="112"/>
              </a:cxn>
              <a:cxn ang="0">
                <a:pos x="708" y="126"/>
              </a:cxn>
              <a:cxn ang="0">
                <a:pos x="670" y="142"/>
              </a:cxn>
              <a:cxn ang="0">
                <a:pos x="628" y="154"/>
              </a:cxn>
              <a:cxn ang="0">
                <a:pos x="586" y="166"/>
              </a:cxn>
              <a:cxn ang="0">
                <a:pos x="548" y="174"/>
              </a:cxn>
              <a:cxn ang="0">
                <a:pos x="506" y="182"/>
              </a:cxn>
              <a:cxn ang="0">
                <a:pos x="468" y="188"/>
              </a:cxn>
              <a:cxn ang="0">
                <a:pos x="428" y="192"/>
              </a:cxn>
              <a:cxn ang="0">
                <a:pos x="384" y="196"/>
              </a:cxn>
              <a:cxn ang="0">
                <a:pos x="344" y="202"/>
              </a:cxn>
              <a:cxn ang="0">
                <a:pos x="306" y="208"/>
              </a:cxn>
              <a:cxn ang="0">
                <a:pos x="262" y="216"/>
              </a:cxn>
              <a:cxn ang="0">
                <a:pos x="218" y="224"/>
              </a:cxn>
              <a:cxn ang="0">
                <a:pos x="180" y="236"/>
              </a:cxn>
              <a:cxn ang="0">
                <a:pos x="144" y="242"/>
              </a:cxn>
              <a:cxn ang="0">
                <a:pos x="108" y="246"/>
              </a:cxn>
              <a:cxn ang="0">
                <a:pos x="72" y="250"/>
              </a:cxn>
              <a:cxn ang="0">
                <a:pos x="36" y="262"/>
              </a:cxn>
              <a:cxn ang="0">
                <a:pos x="0" y="276"/>
              </a:cxn>
            </a:cxnLst>
            <a:rect l="0" t="0" r="r" b="b"/>
            <a:pathLst>
              <a:path w="1245" h="341">
                <a:moveTo>
                  <a:pt x="104" y="340"/>
                </a:moveTo>
                <a:lnTo>
                  <a:pt x="110" y="338"/>
                </a:lnTo>
                <a:lnTo>
                  <a:pt x="116" y="336"/>
                </a:lnTo>
                <a:lnTo>
                  <a:pt x="122" y="334"/>
                </a:lnTo>
                <a:lnTo>
                  <a:pt x="128" y="332"/>
                </a:lnTo>
                <a:lnTo>
                  <a:pt x="136" y="330"/>
                </a:lnTo>
                <a:lnTo>
                  <a:pt x="142" y="328"/>
                </a:lnTo>
                <a:lnTo>
                  <a:pt x="148" y="328"/>
                </a:lnTo>
                <a:lnTo>
                  <a:pt x="158" y="324"/>
                </a:lnTo>
                <a:lnTo>
                  <a:pt x="164" y="324"/>
                </a:lnTo>
                <a:lnTo>
                  <a:pt x="172" y="322"/>
                </a:lnTo>
                <a:lnTo>
                  <a:pt x="178" y="320"/>
                </a:lnTo>
                <a:lnTo>
                  <a:pt x="184" y="318"/>
                </a:lnTo>
                <a:lnTo>
                  <a:pt x="190" y="316"/>
                </a:lnTo>
                <a:lnTo>
                  <a:pt x="196" y="316"/>
                </a:lnTo>
                <a:lnTo>
                  <a:pt x="204" y="314"/>
                </a:lnTo>
                <a:lnTo>
                  <a:pt x="212" y="310"/>
                </a:lnTo>
                <a:lnTo>
                  <a:pt x="218" y="308"/>
                </a:lnTo>
                <a:lnTo>
                  <a:pt x="226" y="306"/>
                </a:lnTo>
                <a:lnTo>
                  <a:pt x="234" y="304"/>
                </a:lnTo>
                <a:lnTo>
                  <a:pt x="244" y="302"/>
                </a:lnTo>
                <a:lnTo>
                  <a:pt x="252" y="300"/>
                </a:lnTo>
                <a:lnTo>
                  <a:pt x="262" y="298"/>
                </a:lnTo>
                <a:lnTo>
                  <a:pt x="270" y="296"/>
                </a:lnTo>
                <a:lnTo>
                  <a:pt x="278" y="294"/>
                </a:lnTo>
                <a:lnTo>
                  <a:pt x="286" y="290"/>
                </a:lnTo>
                <a:lnTo>
                  <a:pt x="292" y="288"/>
                </a:lnTo>
                <a:lnTo>
                  <a:pt x="300" y="286"/>
                </a:lnTo>
                <a:lnTo>
                  <a:pt x="306" y="284"/>
                </a:lnTo>
                <a:lnTo>
                  <a:pt x="312" y="280"/>
                </a:lnTo>
                <a:lnTo>
                  <a:pt x="318" y="278"/>
                </a:lnTo>
                <a:lnTo>
                  <a:pt x="324" y="274"/>
                </a:lnTo>
                <a:lnTo>
                  <a:pt x="332" y="272"/>
                </a:lnTo>
                <a:lnTo>
                  <a:pt x="338" y="268"/>
                </a:lnTo>
                <a:lnTo>
                  <a:pt x="346" y="264"/>
                </a:lnTo>
                <a:lnTo>
                  <a:pt x="352" y="262"/>
                </a:lnTo>
                <a:lnTo>
                  <a:pt x="360" y="258"/>
                </a:lnTo>
                <a:lnTo>
                  <a:pt x="368" y="254"/>
                </a:lnTo>
                <a:lnTo>
                  <a:pt x="374" y="252"/>
                </a:lnTo>
                <a:lnTo>
                  <a:pt x="380" y="250"/>
                </a:lnTo>
                <a:lnTo>
                  <a:pt x="386" y="248"/>
                </a:lnTo>
                <a:lnTo>
                  <a:pt x="392" y="246"/>
                </a:lnTo>
                <a:lnTo>
                  <a:pt x="398" y="244"/>
                </a:lnTo>
                <a:lnTo>
                  <a:pt x="404" y="242"/>
                </a:lnTo>
                <a:lnTo>
                  <a:pt x="410" y="242"/>
                </a:lnTo>
                <a:lnTo>
                  <a:pt x="416" y="240"/>
                </a:lnTo>
                <a:lnTo>
                  <a:pt x="422" y="240"/>
                </a:lnTo>
                <a:lnTo>
                  <a:pt x="430" y="238"/>
                </a:lnTo>
                <a:lnTo>
                  <a:pt x="438" y="238"/>
                </a:lnTo>
                <a:lnTo>
                  <a:pt x="444" y="236"/>
                </a:lnTo>
                <a:lnTo>
                  <a:pt x="452" y="236"/>
                </a:lnTo>
                <a:lnTo>
                  <a:pt x="458" y="234"/>
                </a:lnTo>
                <a:lnTo>
                  <a:pt x="464" y="234"/>
                </a:lnTo>
                <a:lnTo>
                  <a:pt x="470" y="232"/>
                </a:lnTo>
                <a:lnTo>
                  <a:pt x="476" y="232"/>
                </a:lnTo>
                <a:lnTo>
                  <a:pt x="482" y="230"/>
                </a:lnTo>
                <a:lnTo>
                  <a:pt x="488" y="230"/>
                </a:lnTo>
                <a:lnTo>
                  <a:pt x="496" y="228"/>
                </a:lnTo>
                <a:lnTo>
                  <a:pt x="502" y="228"/>
                </a:lnTo>
                <a:lnTo>
                  <a:pt x="508" y="226"/>
                </a:lnTo>
                <a:lnTo>
                  <a:pt x="514" y="226"/>
                </a:lnTo>
                <a:lnTo>
                  <a:pt x="520" y="224"/>
                </a:lnTo>
                <a:lnTo>
                  <a:pt x="526" y="222"/>
                </a:lnTo>
                <a:lnTo>
                  <a:pt x="532" y="222"/>
                </a:lnTo>
                <a:lnTo>
                  <a:pt x="538" y="220"/>
                </a:lnTo>
                <a:lnTo>
                  <a:pt x="544" y="218"/>
                </a:lnTo>
                <a:lnTo>
                  <a:pt x="550" y="218"/>
                </a:lnTo>
                <a:lnTo>
                  <a:pt x="556" y="216"/>
                </a:lnTo>
                <a:lnTo>
                  <a:pt x="562" y="214"/>
                </a:lnTo>
                <a:lnTo>
                  <a:pt x="568" y="212"/>
                </a:lnTo>
                <a:lnTo>
                  <a:pt x="574" y="210"/>
                </a:lnTo>
                <a:lnTo>
                  <a:pt x="580" y="208"/>
                </a:lnTo>
                <a:lnTo>
                  <a:pt x="586" y="206"/>
                </a:lnTo>
                <a:lnTo>
                  <a:pt x="592" y="204"/>
                </a:lnTo>
                <a:lnTo>
                  <a:pt x="600" y="202"/>
                </a:lnTo>
                <a:lnTo>
                  <a:pt x="608" y="200"/>
                </a:lnTo>
                <a:lnTo>
                  <a:pt x="614" y="198"/>
                </a:lnTo>
                <a:lnTo>
                  <a:pt x="620" y="196"/>
                </a:lnTo>
                <a:lnTo>
                  <a:pt x="628" y="194"/>
                </a:lnTo>
                <a:lnTo>
                  <a:pt x="634" y="194"/>
                </a:lnTo>
                <a:lnTo>
                  <a:pt x="642" y="192"/>
                </a:lnTo>
                <a:lnTo>
                  <a:pt x="648" y="190"/>
                </a:lnTo>
                <a:lnTo>
                  <a:pt x="656" y="188"/>
                </a:lnTo>
                <a:lnTo>
                  <a:pt x="664" y="186"/>
                </a:lnTo>
                <a:lnTo>
                  <a:pt x="670" y="184"/>
                </a:lnTo>
                <a:lnTo>
                  <a:pt x="676" y="182"/>
                </a:lnTo>
                <a:lnTo>
                  <a:pt x="682" y="180"/>
                </a:lnTo>
                <a:lnTo>
                  <a:pt x="688" y="178"/>
                </a:lnTo>
                <a:lnTo>
                  <a:pt x="694" y="176"/>
                </a:lnTo>
                <a:lnTo>
                  <a:pt x="700" y="174"/>
                </a:lnTo>
                <a:lnTo>
                  <a:pt x="706" y="170"/>
                </a:lnTo>
                <a:lnTo>
                  <a:pt x="712" y="168"/>
                </a:lnTo>
                <a:lnTo>
                  <a:pt x="718" y="166"/>
                </a:lnTo>
                <a:lnTo>
                  <a:pt x="724" y="162"/>
                </a:lnTo>
                <a:lnTo>
                  <a:pt x="730" y="160"/>
                </a:lnTo>
                <a:lnTo>
                  <a:pt x="738" y="156"/>
                </a:lnTo>
                <a:lnTo>
                  <a:pt x="744" y="152"/>
                </a:lnTo>
                <a:lnTo>
                  <a:pt x="750" y="150"/>
                </a:lnTo>
                <a:lnTo>
                  <a:pt x="758" y="146"/>
                </a:lnTo>
                <a:lnTo>
                  <a:pt x="766" y="142"/>
                </a:lnTo>
                <a:lnTo>
                  <a:pt x="772" y="138"/>
                </a:lnTo>
                <a:lnTo>
                  <a:pt x="778" y="136"/>
                </a:lnTo>
                <a:lnTo>
                  <a:pt x="784" y="134"/>
                </a:lnTo>
                <a:lnTo>
                  <a:pt x="792" y="130"/>
                </a:lnTo>
                <a:lnTo>
                  <a:pt x="800" y="128"/>
                </a:lnTo>
                <a:lnTo>
                  <a:pt x="806" y="126"/>
                </a:lnTo>
                <a:lnTo>
                  <a:pt x="814" y="124"/>
                </a:lnTo>
                <a:lnTo>
                  <a:pt x="820" y="122"/>
                </a:lnTo>
                <a:lnTo>
                  <a:pt x="826" y="120"/>
                </a:lnTo>
                <a:lnTo>
                  <a:pt x="832" y="118"/>
                </a:lnTo>
                <a:lnTo>
                  <a:pt x="838" y="116"/>
                </a:lnTo>
                <a:lnTo>
                  <a:pt x="844" y="116"/>
                </a:lnTo>
                <a:lnTo>
                  <a:pt x="850" y="114"/>
                </a:lnTo>
                <a:lnTo>
                  <a:pt x="856" y="112"/>
                </a:lnTo>
                <a:lnTo>
                  <a:pt x="862" y="110"/>
                </a:lnTo>
                <a:lnTo>
                  <a:pt x="868" y="108"/>
                </a:lnTo>
                <a:lnTo>
                  <a:pt x="874" y="108"/>
                </a:lnTo>
                <a:lnTo>
                  <a:pt x="880" y="106"/>
                </a:lnTo>
                <a:lnTo>
                  <a:pt x="886" y="104"/>
                </a:lnTo>
                <a:lnTo>
                  <a:pt x="892" y="102"/>
                </a:lnTo>
                <a:lnTo>
                  <a:pt x="898" y="102"/>
                </a:lnTo>
                <a:lnTo>
                  <a:pt x="904" y="100"/>
                </a:lnTo>
                <a:lnTo>
                  <a:pt x="910" y="100"/>
                </a:lnTo>
                <a:lnTo>
                  <a:pt x="916" y="98"/>
                </a:lnTo>
                <a:lnTo>
                  <a:pt x="922" y="96"/>
                </a:lnTo>
                <a:lnTo>
                  <a:pt x="928" y="96"/>
                </a:lnTo>
                <a:lnTo>
                  <a:pt x="936" y="94"/>
                </a:lnTo>
                <a:lnTo>
                  <a:pt x="942" y="92"/>
                </a:lnTo>
                <a:lnTo>
                  <a:pt x="950" y="92"/>
                </a:lnTo>
                <a:lnTo>
                  <a:pt x="956" y="90"/>
                </a:lnTo>
                <a:lnTo>
                  <a:pt x="964" y="88"/>
                </a:lnTo>
                <a:lnTo>
                  <a:pt x="972" y="86"/>
                </a:lnTo>
                <a:lnTo>
                  <a:pt x="980" y="86"/>
                </a:lnTo>
                <a:lnTo>
                  <a:pt x="986" y="84"/>
                </a:lnTo>
                <a:lnTo>
                  <a:pt x="992" y="84"/>
                </a:lnTo>
                <a:lnTo>
                  <a:pt x="998" y="82"/>
                </a:lnTo>
                <a:lnTo>
                  <a:pt x="1006" y="80"/>
                </a:lnTo>
                <a:lnTo>
                  <a:pt x="1012" y="78"/>
                </a:lnTo>
                <a:lnTo>
                  <a:pt x="1018" y="78"/>
                </a:lnTo>
                <a:lnTo>
                  <a:pt x="1024" y="76"/>
                </a:lnTo>
                <a:lnTo>
                  <a:pt x="1030" y="74"/>
                </a:lnTo>
                <a:lnTo>
                  <a:pt x="1036" y="72"/>
                </a:lnTo>
                <a:lnTo>
                  <a:pt x="1042" y="72"/>
                </a:lnTo>
                <a:lnTo>
                  <a:pt x="1048" y="70"/>
                </a:lnTo>
                <a:lnTo>
                  <a:pt x="1054" y="68"/>
                </a:lnTo>
                <a:lnTo>
                  <a:pt x="1060" y="66"/>
                </a:lnTo>
                <a:lnTo>
                  <a:pt x="1066" y="64"/>
                </a:lnTo>
                <a:lnTo>
                  <a:pt x="1072" y="62"/>
                </a:lnTo>
                <a:lnTo>
                  <a:pt x="1078" y="60"/>
                </a:lnTo>
                <a:lnTo>
                  <a:pt x="1084" y="58"/>
                </a:lnTo>
                <a:lnTo>
                  <a:pt x="1090" y="56"/>
                </a:lnTo>
                <a:lnTo>
                  <a:pt x="1096" y="54"/>
                </a:lnTo>
                <a:lnTo>
                  <a:pt x="1102" y="52"/>
                </a:lnTo>
                <a:lnTo>
                  <a:pt x="1108" y="52"/>
                </a:lnTo>
                <a:lnTo>
                  <a:pt x="1114" y="48"/>
                </a:lnTo>
                <a:lnTo>
                  <a:pt x="1120" y="48"/>
                </a:lnTo>
                <a:lnTo>
                  <a:pt x="1126" y="46"/>
                </a:lnTo>
                <a:lnTo>
                  <a:pt x="1132" y="44"/>
                </a:lnTo>
                <a:lnTo>
                  <a:pt x="1138" y="42"/>
                </a:lnTo>
                <a:lnTo>
                  <a:pt x="1144" y="42"/>
                </a:lnTo>
                <a:lnTo>
                  <a:pt x="1150" y="40"/>
                </a:lnTo>
                <a:lnTo>
                  <a:pt x="1156" y="38"/>
                </a:lnTo>
                <a:lnTo>
                  <a:pt x="1162" y="38"/>
                </a:lnTo>
                <a:lnTo>
                  <a:pt x="1168" y="36"/>
                </a:lnTo>
                <a:lnTo>
                  <a:pt x="1174" y="36"/>
                </a:lnTo>
                <a:lnTo>
                  <a:pt x="1180" y="34"/>
                </a:lnTo>
                <a:lnTo>
                  <a:pt x="1186" y="32"/>
                </a:lnTo>
                <a:lnTo>
                  <a:pt x="1192" y="32"/>
                </a:lnTo>
                <a:lnTo>
                  <a:pt x="1198" y="30"/>
                </a:lnTo>
                <a:lnTo>
                  <a:pt x="1204" y="28"/>
                </a:lnTo>
                <a:lnTo>
                  <a:pt x="1210" y="26"/>
                </a:lnTo>
                <a:lnTo>
                  <a:pt x="1216" y="22"/>
                </a:lnTo>
                <a:lnTo>
                  <a:pt x="1222" y="18"/>
                </a:lnTo>
                <a:lnTo>
                  <a:pt x="1228" y="16"/>
                </a:lnTo>
                <a:lnTo>
                  <a:pt x="1234" y="12"/>
                </a:lnTo>
                <a:lnTo>
                  <a:pt x="1240" y="10"/>
                </a:lnTo>
                <a:lnTo>
                  <a:pt x="1244" y="4"/>
                </a:lnTo>
                <a:lnTo>
                  <a:pt x="1238" y="0"/>
                </a:lnTo>
                <a:lnTo>
                  <a:pt x="1232" y="0"/>
                </a:lnTo>
                <a:lnTo>
                  <a:pt x="1226" y="0"/>
                </a:lnTo>
                <a:lnTo>
                  <a:pt x="1220" y="4"/>
                </a:lnTo>
                <a:lnTo>
                  <a:pt x="1214" y="8"/>
                </a:lnTo>
                <a:lnTo>
                  <a:pt x="1208" y="10"/>
                </a:lnTo>
                <a:lnTo>
                  <a:pt x="1202" y="12"/>
                </a:lnTo>
                <a:lnTo>
                  <a:pt x="1196" y="14"/>
                </a:lnTo>
                <a:lnTo>
                  <a:pt x="1190" y="16"/>
                </a:lnTo>
                <a:lnTo>
                  <a:pt x="1184" y="18"/>
                </a:lnTo>
                <a:lnTo>
                  <a:pt x="1178" y="20"/>
                </a:lnTo>
                <a:lnTo>
                  <a:pt x="1172" y="20"/>
                </a:lnTo>
                <a:lnTo>
                  <a:pt x="1166" y="22"/>
                </a:lnTo>
                <a:lnTo>
                  <a:pt x="1160" y="24"/>
                </a:lnTo>
                <a:lnTo>
                  <a:pt x="1154" y="24"/>
                </a:lnTo>
                <a:lnTo>
                  <a:pt x="1148" y="26"/>
                </a:lnTo>
                <a:lnTo>
                  <a:pt x="1142" y="28"/>
                </a:lnTo>
                <a:lnTo>
                  <a:pt x="1136" y="28"/>
                </a:lnTo>
                <a:lnTo>
                  <a:pt x="1130" y="30"/>
                </a:lnTo>
                <a:lnTo>
                  <a:pt x="1124" y="30"/>
                </a:lnTo>
                <a:lnTo>
                  <a:pt x="1118" y="32"/>
                </a:lnTo>
                <a:lnTo>
                  <a:pt x="1112" y="32"/>
                </a:lnTo>
                <a:lnTo>
                  <a:pt x="1106" y="34"/>
                </a:lnTo>
                <a:lnTo>
                  <a:pt x="1100" y="34"/>
                </a:lnTo>
                <a:lnTo>
                  <a:pt x="1094" y="34"/>
                </a:lnTo>
                <a:lnTo>
                  <a:pt x="1088" y="36"/>
                </a:lnTo>
                <a:lnTo>
                  <a:pt x="1082" y="36"/>
                </a:lnTo>
                <a:lnTo>
                  <a:pt x="1076" y="38"/>
                </a:lnTo>
                <a:lnTo>
                  <a:pt x="1070" y="40"/>
                </a:lnTo>
                <a:lnTo>
                  <a:pt x="1064" y="42"/>
                </a:lnTo>
                <a:lnTo>
                  <a:pt x="1058" y="46"/>
                </a:lnTo>
                <a:lnTo>
                  <a:pt x="1052" y="48"/>
                </a:lnTo>
                <a:lnTo>
                  <a:pt x="1046" y="50"/>
                </a:lnTo>
                <a:lnTo>
                  <a:pt x="1040" y="52"/>
                </a:lnTo>
                <a:lnTo>
                  <a:pt x="1034" y="52"/>
                </a:lnTo>
                <a:lnTo>
                  <a:pt x="1028" y="54"/>
                </a:lnTo>
                <a:lnTo>
                  <a:pt x="1022" y="54"/>
                </a:lnTo>
                <a:lnTo>
                  <a:pt x="1016" y="56"/>
                </a:lnTo>
                <a:lnTo>
                  <a:pt x="1010" y="56"/>
                </a:lnTo>
                <a:lnTo>
                  <a:pt x="1004" y="56"/>
                </a:lnTo>
                <a:lnTo>
                  <a:pt x="998" y="58"/>
                </a:lnTo>
                <a:lnTo>
                  <a:pt x="992" y="58"/>
                </a:lnTo>
                <a:lnTo>
                  <a:pt x="986" y="58"/>
                </a:lnTo>
                <a:lnTo>
                  <a:pt x="980" y="60"/>
                </a:lnTo>
                <a:lnTo>
                  <a:pt x="974" y="60"/>
                </a:lnTo>
                <a:lnTo>
                  <a:pt x="968" y="60"/>
                </a:lnTo>
                <a:lnTo>
                  <a:pt x="960" y="62"/>
                </a:lnTo>
                <a:lnTo>
                  <a:pt x="954" y="64"/>
                </a:lnTo>
                <a:lnTo>
                  <a:pt x="948" y="66"/>
                </a:lnTo>
                <a:lnTo>
                  <a:pt x="942" y="68"/>
                </a:lnTo>
                <a:lnTo>
                  <a:pt x="936" y="70"/>
                </a:lnTo>
                <a:lnTo>
                  <a:pt x="930" y="72"/>
                </a:lnTo>
                <a:lnTo>
                  <a:pt x="924" y="74"/>
                </a:lnTo>
                <a:lnTo>
                  <a:pt x="918" y="74"/>
                </a:lnTo>
                <a:lnTo>
                  <a:pt x="912" y="74"/>
                </a:lnTo>
                <a:lnTo>
                  <a:pt x="906" y="76"/>
                </a:lnTo>
                <a:lnTo>
                  <a:pt x="900" y="76"/>
                </a:lnTo>
                <a:lnTo>
                  <a:pt x="894" y="78"/>
                </a:lnTo>
                <a:lnTo>
                  <a:pt x="888" y="78"/>
                </a:lnTo>
                <a:lnTo>
                  <a:pt x="882" y="80"/>
                </a:lnTo>
                <a:lnTo>
                  <a:pt x="874" y="82"/>
                </a:lnTo>
                <a:lnTo>
                  <a:pt x="866" y="82"/>
                </a:lnTo>
                <a:lnTo>
                  <a:pt x="860" y="84"/>
                </a:lnTo>
                <a:lnTo>
                  <a:pt x="854" y="86"/>
                </a:lnTo>
                <a:lnTo>
                  <a:pt x="848" y="86"/>
                </a:lnTo>
                <a:lnTo>
                  <a:pt x="840" y="88"/>
                </a:lnTo>
                <a:lnTo>
                  <a:pt x="834" y="90"/>
                </a:lnTo>
                <a:lnTo>
                  <a:pt x="828" y="90"/>
                </a:lnTo>
                <a:lnTo>
                  <a:pt x="820" y="92"/>
                </a:lnTo>
                <a:lnTo>
                  <a:pt x="812" y="92"/>
                </a:lnTo>
                <a:lnTo>
                  <a:pt x="806" y="94"/>
                </a:lnTo>
                <a:lnTo>
                  <a:pt x="798" y="96"/>
                </a:lnTo>
                <a:lnTo>
                  <a:pt x="792" y="96"/>
                </a:lnTo>
                <a:lnTo>
                  <a:pt x="786" y="98"/>
                </a:lnTo>
                <a:lnTo>
                  <a:pt x="780" y="100"/>
                </a:lnTo>
                <a:lnTo>
                  <a:pt x="774" y="102"/>
                </a:lnTo>
                <a:lnTo>
                  <a:pt x="768" y="104"/>
                </a:lnTo>
                <a:lnTo>
                  <a:pt x="762" y="104"/>
                </a:lnTo>
                <a:lnTo>
                  <a:pt x="756" y="106"/>
                </a:lnTo>
                <a:lnTo>
                  <a:pt x="750" y="110"/>
                </a:lnTo>
                <a:lnTo>
                  <a:pt x="744" y="112"/>
                </a:lnTo>
                <a:lnTo>
                  <a:pt x="738" y="114"/>
                </a:lnTo>
                <a:lnTo>
                  <a:pt x="732" y="116"/>
                </a:lnTo>
                <a:lnTo>
                  <a:pt x="726" y="118"/>
                </a:lnTo>
                <a:lnTo>
                  <a:pt x="720" y="120"/>
                </a:lnTo>
                <a:lnTo>
                  <a:pt x="714" y="124"/>
                </a:lnTo>
                <a:lnTo>
                  <a:pt x="708" y="126"/>
                </a:lnTo>
                <a:lnTo>
                  <a:pt x="702" y="130"/>
                </a:lnTo>
                <a:lnTo>
                  <a:pt x="696" y="132"/>
                </a:lnTo>
                <a:lnTo>
                  <a:pt x="690" y="136"/>
                </a:lnTo>
                <a:lnTo>
                  <a:pt x="682" y="138"/>
                </a:lnTo>
                <a:lnTo>
                  <a:pt x="676" y="140"/>
                </a:lnTo>
                <a:lnTo>
                  <a:pt x="670" y="142"/>
                </a:lnTo>
                <a:lnTo>
                  <a:pt x="664" y="144"/>
                </a:lnTo>
                <a:lnTo>
                  <a:pt x="658" y="146"/>
                </a:lnTo>
                <a:lnTo>
                  <a:pt x="652" y="148"/>
                </a:lnTo>
                <a:lnTo>
                  <a:pt x="644" y="150"/>
                </a:lnTo>
                <a:lnTo>
                  <a:pt x="636" y="152"/>
                </a:lnTo>
                <a:lnTo>
                  <a:pt x="628" y="154"/>
                </a:lnTo>
                <a:lnTo>
                  <a:pt x="620" y="156"/>
                </a:lnTo>
                <a:lnTo>
                  <a:pt x="612" y="158"/>
                </a:lnTo>
                <a:lnTo>
                  <a:pt x="606" y="160"/>
                </a:lnTo>
                <a:lnTo>
                  <a:pt x="598" y="162"/>
                </a:lnTo>
                <a:lnTo>
                  <a:pt x="592" y="164"/>
                </a:lnTo>
                <a:lnTo>
                  <a:pt x="586" y="166"/>
                </a:lnTo>
                <a:lnTo>
                  <a:pt x="580" y="168"/>
                </a:lnTo>
                <a:lnTo>
                  <a:pt x="574" y="168"/>
                </a:lnTo>
                <a:lnTo>
                  <a:pt x="568" y="170"/>
                </a:lnTo>
                <a:lnTo>
                  <a:pt x="560" y="172"/>
                </a:lnTo>
                <a:lnTo>
                  <a:pt x="554" y="174"/>
                </a:lnTo>
                <a:lnTo>
                  <a:pt x="548" y="174"/>
                </a:lnTo>
                <a:lnTo>
                  <a:pt x="540" y="176"/>
                </a:lnTo>
                <a:lnTo>
                  <a:pt x="534" y="178"/>
                </a:lnTo>
                <a:lnTo>
                  <a:pt x="528" y="178"/>
                </a:lnTo>
                <a:lnTo>
                  <a:pt x="522" y="180"/>
                </a:lnTo>
                <a:lnTo>
                  <a:pt x="516" y="180"/>
                </a:lnTo>
                <a:lnTo>
                  <a:pt x="506" y="182"/>
                </a:lnTo>
                <a:lnTo>
                  <a:pt x="500" y="184"/>
                </a:lnTo>
                <a:lnTo>
                  <a:pt x="492" y="184"/>
                </a:lnTo>
                <a:lnTo>
                  <a:pt x="486" y="184"/>
                </a:lnTo>
                <a:lnTo>
                  <a:pt x="480" y="186"/>
                </a:lnTo>
                <a:lnTo>
                  <a:pt x="474" y="186"/>
                </a:lnTo>
                <a:lnTo>
                  <a:pt x="468" y="188"/>
                </a:lnTo>
                <a:lnTo>
                  <a:pt x="462" y="188"/>
                </a:lnTo>
                <a:lnTo>
                  <a:pt x="456" y="188"/>
                </a:lnTo>
                <a:lnTo>
                  <a:pt x="450" y="190"/>
                </a:lnTo>
                <a:lnTo>
                  <a:pt x="442" y="190"/>
                </a:lnTo>
                <a:lnTo>
                  <a:pt x="434" y="190"/>
                </a:lnTo>
                <a:lnTo>
                  <a:pt x="428" y="192"/>
                </a:lnTo>
                <a:lnTo>
                  <a:pt x="420" y="192"/>
                </a:lnTo>
                <a:lnTo>
                  <a:pt x="412" y="192"/>
                </a:lnTo>
                <a:lnTo>
                  <a:pt x="406" y="194"/>
                </a:lnTo>
                <a:lnTo>
                  <a:pt x="398" y="194"/>
                </a:lnTo>
                <a:lnTo>
                  <a:pt x="392" y="196"/>
                </a:lnTo>
                <a:lnTo>
                  <a:pt x="384" y="196"/>
                </a:lnTo>
                <a:lnTo>
                  <a:pt x="376" y="198"/>
                </a:lnTo>
                <a:lnTo>
                  <a:pt x="370" y="200"/>
                </a:lnTo>
                <a:lnTo>
                  <a:pt x="362" y="200"/>
                </a:lnTo>
                <a:lnTo>
                  <a:pt x="356" y="200"/>
                </a:lnTo>
                <a:lnTo>
                  <a:pt x="350" y="202"/>
                </a:lnTo>
                <a:lnTo>
                  <a:pt x="344" y="202"/>
                </a:lnTo>
                <a:lnTo>
                  <a:pt x="338" y="202"/>
                </a:lnTo>
                <a:lnTo>
                  <a:pt x="332" y="204"/>
                </a:lnTo>
                <a:lnTo>
                  <a:pt x="324" y="204"/>
                </a:lnTo>
                <a:lnTo>
                  <a:pt x="318" y="206"/>
                </a:lnTo>
                <a:lnTo>
                  <a:pt x="312" y="208"/>
                </a:lnTo>
                <a:lnTo>
                  <a:pt x="306" y="208"/>
                </a:lnTo>
                <a:lnTo>
                  <a:pt x="300" y="210"/>
                </a:lnTo>
                <a:lnTo>
                  <a:pt x="294" y="210"/>
                </a:lnTo>
                <a:lnTo>
                  <a:pt x="286" y="212"/>
                </a:lnTo>
                <a:lnTo>
                  <a:pt x="278" y="214"/>
                </a:lnTo>
                <a:lnTo>
                  <a:pt x="270" y="214"/>
                </a:lnTo>
                <a:lnTo>
                  <a:pt x="262" y="216"/>
                </a:lnTo>
                <a:lnTo>
                  <a:pt x="254" y="216"/>
                </a:lnTo>
                <a:lnTo>
                  <a:pt x="248" y="218"/>
                </a:lnTo>
                <a:lnTo>
                  <a:pt x="240" y="218"/>
                </a:lnTo>
                <a:lnTo>
                  <a:pt x="234" y="220"/>
                </a:lnTo>
                <a:lnTo>
                  <a:pt x="226" y="222"/>
                </a:lnTo>
                <a:lnTo>
                  <a:pt x="218" y="224"/>
                </a:lnTo>
                <a:lnTo>
                  <a:pt x="212" y="226"/>
                </a:lnTo>
                <a:lnTo>
                  <a:pt x="204" y="228"/>
                </a:lnTo>
                <a:lnTo>
                  <a:pt x="198" y="230"/>
                </a:lnTo>
                <a:lnTo>
                  <a:pt x="192" y="232"/>
                </a:lnTo>
                <a:lnTo>
                  <a:pt x="186" y="234"/>
                </a:lnTo>
                <a:lnTo>
                  <a:pt x="180" y="236"/>
                </a:lnTo>
                <a:lnTo>
                  <a:pt x="174" y="236"/>
                </a:lnTo>
                <a:lnTo>
                  <a:pt x="168" y="238"/>
                </a:lnTo>
                <a:lnTo>
                  <a:pt x="162" y="240"/>
                </a:lnTo>
                <a:lnTo>
                  <a:pt x="156" y="242"/>
                </a:lnTo>
                <a:lnTo>
                  <a:pt x="150" y="242"/>
                </a:lnTo>
                <a:lnTo>
                  <a:pt x="144" y="242"/>
                </a:lnTo>
                <a:lnTo>
                  <a:pt x="138" y="244"/>
                </a:lnTo>
                <a:lnTo>
                  <a:pt x="132" y="244"/>
                </a:lnTo>
                <a:lnTo>
                  <a:pt x="126" y="244"/>
                </a:lnTo>
                <a:lnTo>
                  <a:pt x="120" y="244"/>
                </a:lnTo>
                <a:lnTo>
                  <a:pt x="114" y="246"/>
                </a:lnTo>
                <a:lnTo>
                  <a:pt x="108" y="246"/>
                </a:lnTo>
                <a:lnTo>
                  <a:pt x="102" y="246"/>
                </a:lnTo>
                <a:lnTo>
                  <a:pt x="96" y="248"/>
                </a:lnTo>
                <a:lnTo>
                  <a:pt x="90" y="248"/>
                </a:lnTo>
                <a:lnTo>
                  <a:pt x="84" y="250"/>
                </a:lnTo>
                <a:lnTo>
                  <a:pt x="78" y="250"/>
                </a:lnTo>
                <a:lnTo>
                  <a:pt x="72" y="250"/>
                </a:lnTo>
                <a:lnTo>
                  <a:pt x="66" y="252"/>
                </a:lnTo>
                <a:lnTo>
                  <a:pt x="60" y="254"/>
                </a:lnTo>
                <a:lnTo>
                  <a:pt x="54" y="254"/>
                </a:lnTo>
                <a:lnTo>
                  <a:pt x="48" y="256"/>
                </a:lnTo>
                <a:lnTo>
                  <a:pt x="42" y="258"/>
                </a:lnTo>
                <a:lnTo>
                  <a:pt x="36" y="262"/>
                </a:lnTo>
                <a:lnTo>
                  <a:pt x="30" y="264"/>
                </a:lnTo>
                <a:lnTo>
                  <a:pt x="24" y="268"/>
                </a:lnTo>
                <a:lnTo>
                  <a:pt x="18" y="270"/>
                </a:lnTo>
                <a:lnTo>
                  <a:pt x="12" y="272"/>
                </a:lnTo>
                <a:lnTo>
                  <a:pt x="6" y="274"/>
                </a:lnTo>
                <a:lnTo>
                  <a:pt x="0" y="276"/>
                </a:lnTo>
                <a:lnTo>
                  <a:pt x="104" y="340"/>
                </a:lnTo>
              </a:path>
            </a:pathLst>
          </a:custGeom>
          <a:solidFill>
            <a:srgbClr val="037C03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61" name="Freeform 165"/>
          <p:cNvSpPr>
            <a:spLocks/>
          </p:cNvSpPr>
          <p:nvPr/>
        </p:nvSpPr>
        <p:spPr bwMode="auto">
          <a:xfrm>
            <a:off x="6808788" y="1403350"/>
            <a:ext cx="854075" cy="231775"/>
          </a:xfrm>
          <a:custGeom>
            <a:avLst/>
            <a:gdLst/>
            <a:ahLst/>
            <a:cxnLst>
              <a:cxn ang="0">
                <a:pos x="38" y="164"/>
              </a:cxn>
              <a:cxn ang="0">
                <a:pos x="68" y="152"/>
              </a:cxn>
              <a:cxn ang="0">
                <a:pos x="92" y="140"/>
              </a:cxn>
              <a:cxn ang="0">
                <a:pos x="116" y="126"/>
              </a:cxn>
              <a:cxn ang="0">
                <a:pos x="140" y="118"/>
              </a:cxn>
              <a:cxn ang="0">
                <a:pos x="164" y="114"/>
              </a:cxn>
              <a:cxn ang="0">
                <a:pos x="190" y="112"/>
              </a:cxn>
              <a:cxn ang="0">
                <a:pos x="216" y="110"/>
              </a:cxn>
              <a:cxn ang="0">
                <a:pos x="240" y="108"/>
              </a:cxn>
              <a:cxn ang="0">
                <a:pos x="264" y="100"/>
              </a:cxn>
              <a:cxn ang="0">
                <a:pos x="288" y="94"/>
              </a:cxn>
              <a:cxn ang="0">
                <a:pos x="314" y="90"/>
              </a:cxn>
              <a:cxn ang="0">
                <a:pos x="338" y="86"/>
              </a:cxn>
              <a:cxn ang="0">
                <a:pos x="366" y="84"/>
              </a:cxn>
              <a:cxn ang="0">
                <a:pos x="396" y="80"/>
              </a:cxn>
              <a:cxn ang="0">
                <a:pos x="422" y="76"/>
              </a:cxn>
              <a:cxn ang="0">
                <a:pos x="450" y="72"/>
              </a:cxn>
              <a:cxn ang="0">
                <a:pos x="478" y="64"/>
              </a:cxn>
              <a:cxn ang="0">
                <a:pos x="504" y="56"/>
              </a:cxn>
              <a:cxn ang="0">
                <a:pos x="534" y="48"/>
              </a:cxn>
              <a:cxn ang="0">
                <a:pos x="558" y="42"/>
              </a:cxn>
              <a:cxn ang="0">
                <a:pos x="582" y="40"/>
              </a:cxn>
              <a:cxn ang="0">
                <a:pos x="610" y="34"/>
              </a:cxn>
              <a:cxn ang="0">
                <a:pos x="634" y="28"/>
              </a:cxn>
              <a:cxn ang="0">
                <a:pos x="658" y="20"/>
              </a:cxn>
              <a:cxn ang="0">
                <a:pos x="682" y="8"/>
              </a:cxn>
              <a:cxn ang="0">
                <a:pos x="678" y="2"/>
              </a:cxn>
              <a:cxn ang="0">
                <a:pos x="654" y="8"/>
              </a:cxn>
              <a:cxn ang="0">
                <a:pos x="628" y="14"/>
              </a:cxn>
              <a:cxn ang="0">
                <a:pos x="604" y="20"/>
              </a:cxn>
              <a:cxn ang="0">
                <a:pos x="578" y="26"/>
              </a:cxn>
              <a:cxn ang="0">
                <a:pos x="552" y="30"/>
              </a:cxn>
              <a:cxn ang="0">
                <a:pos x="528" y="38"/>
              </a:cxn>
              <a:cxn ang="0">
                <a:pos x="504" y="44"/>
              </a:cxn>
              <a:cxn ang="0">
                <a:pos x="478" y="54"/>
              </a:cxn>
              <a:cxn ang="0">
                <a:pos x="454" y="56"/>
              </a:cxn>
              <a:cxn ang="0">
                <a:pos x="430" y="60"/>
              </a:cxn>
              <a:cxn ang="0">
                <a:pos x="406" y="64"/>
              </a:cxn>
              <a:cxn ang="0">
                <a:pos x="380" y="66"/>
              </a:cxn>
              <a:cxn ang="0">
                <a:pos x="352" y="68"/>
              </a:cxn>
              <a:cxn ang="0">
                <a:pos x="326" y="72"/>
              </a:cxn>
              <a:cxn ang="0">
                <a:pos x="302" y="78"/>
              </a:cxn>
              <a:cxn ang="0">
                <a:pos x="278" y="84"/>
              </a:cxn>
              <a:cxn ang="0">
                <a:pos x="254" y="88"/>
              </a:cxn>
              <a:cxn ang="0">
                <a:pos x="228" y="92"/>
              </a:cxn>
              <a:cxn ang="0">
                <a:pos x="204" y="96"/>
              </a:cxn>
              <a:cxn ang="0">
                <a:pos x="180" y="104"/>
              </a:cxn>
              <a:cxn ang="0">
                <a:pos x="156" y="106"/>
              </a:cxn>
              <a:cxn ang="0">
                <a:pos x="132" y="110"/>
              </a:cxn>
              <a:cxn ang="0">
                <a:pos x="108" y="118"/>
              </a:cxn>
              <a:cxn ang="0">
                <a:pos x="88" y="136"/>
              </a:cxn>
              <a:cxn ang="0">
                <a:pos x="64" y="144"/>
              </a:cxn>
              <a:cxn ang="0">
                <a:pos x="40" y="146"/>
              </a:cxn>
              <a:cxn ang="0">
                <a:pos x="16" y="146"/>
              </a:cxn>
              <a:cxn ang="0">
                <a:pos x="0" y="160"/>
              </a:cxn>
            </a:cxnLst>
            <a:rect l="0" t="0" r="r" b="b"/>
            <a:pathLst>
              <a:path w="691" h="167">
                <a:moveTo>
                  <a:pt x="16" y="166"/>
                </a:moveTo>
                <a:lnTo>
                  <a:pt x="22" y="166"/>
                </a:lnTo>
                <a:lnTo>
                  <a:pt x="28" y="166"/>
                </a:lnTo>
                <a:lnTo>
                  <a:pt x="38" y="164"/>
                </a:lnTo>
                <a:lnTo>
                  <a:pt x="46" y="160"/>
                </a:lnTo>
                <a:lnTo>
                  <a:pt x="52" y="160"/>
                </a:lnTo>
                <a:lnTo>
                  <a:pt x="60" y="156"/>
                </a:lnTo>
                <a:lnTo>
                  <a:pt x="68" y="152"/>
                </a:lnTo>
                <a:lnTo>
                  <a:pt x="74" y="150"/>
                </a:lnTo>
                <a:lnTo>
                  <a:pt x="80" y="146"/>
                </a:lnTo>
                <a:lnTo>
                  <a:pt x="86" y="144"/>
                </a:lnTo>
                <a:lnTo>
                  <a:pt x="92" y="140"/>
                </a:lnTo>
                <a:lnTo>
                  <a:pt x="98" y="136"/>
                </a:lnTo>
                <a:lnTo>
                  <a:pt x="104" y="132"/>
                </a:lnTo>
                <a:lnTo>
                  <a:pt x="110" y="130"/>
                </a:lnTo>
                <a:lnTo>
                  <a:pt x="116" y="126"/>
                </a:lnTo>
                <a:lnTo>
                  <a:pt x="122" y="122"/>
                </a:lnTo>
                <a:lnTo>
                  <a:pt x="128" y="120"/>
                </a:lnTo>
                <a:lnTo>
                  <a:pt x="134" y="120"/>
                </a:lnTo>
                <a:lnTo>
                  <a:pt x="140" y="118"/>
                </a:lnTo>
                <a:lnTo>
                  <a:pt x="146" y="116"/>
                </a:lnTo>
                <a:lnTo>
                  <a:pt x="152" y="116"/>
                </a:lnTo>
                <a:lnTo>
                  <a:pt x="158" y="114"/>
                </a:lnTo>
                <a:lnTo>
                  <a:pt x="164" y="114"/>
                </a:lnTo>
                <a:lnTo>
                  <a:pt x="172" y="114"/>
                </a:lnTo>
                <a:lnTo>
                  <a:pt x="178" y="112"/>
                </a:lnTo>
                <a:lnTo>
                  <a:pt x="184" y="112"/>
                </a:lnTo>
                <a:lnTo>
                  <a:pt x="190" y="112"/>
                </a:lnTo>
                <a:lnTo>
                  <a:pt x="196" y="112"/>
                </a:lnTo>
                <a:lnTo>
                  <a:pt x="204" y="112"/>
                </a:lnTo>
                <a:lnTo>
                  <a:pt x="210" y="112"/>
                </a:lnTo>
                <a:lnTo>
                  <a:pt x="216" y="110"/>
                </a:lnTo>
                <a:lnTo>
                  <a:pt x="222" y="110"/>
                </a:lnTo>
                <a:lnTo>
                  <a:pt x="228" y="110"/>
                </a:lnTo>
                <a:lnTo>
                  <a:pt x="234" y="108"/>
                </a:lnTo>
                <a:lnTo>
                  <a:pt x="240" y="108"/>
                </a:lnTo>
                <a:lnTo>
                  <a:pt x="246" y="106"/>
                </a:lnTo>
                <a:lnTo>
                  <a:pt x="252" y="104"/>
                </a:lnTo>
                <a:lnTo>
                  <a:pt x="258" y="102"/>
                </a:lnTo>
                <a:lnTo>
                  <a:pt x="264" y="100"/>
                </a:lnTo>
                <a:lnTo>
                  <a:pt x="270" y="98"/>
                </a:lnTo>
                <a:lnTo>
                  <a:pt x="276" y="96"/>
                </a:lnTo>
                <a:lnTo>
                  <a:pt x="282" y="96"/>
                </a:lnTo>
                <a:lnTo>
                  <a:pt x="288" y="94"/>
                </a:lnTo>
                <a:lnTo>
                  <a:pt x="296" y="92"/>
                </a:lnTo>
                <a:lnTo>
                  <a:pt x="302" y="92"/>
                </a:lnTo>
                <a:lnTo>
                  <a:pt x="308" y="90"/>
                </a:lnTo>
                <a:lnTo>
                  <a:pt x="314" y="90"/>
                </a:lnTo>
                <a:lnTo>
                  <a:pt x="320" y="88"/>
                </a:lnTo>
                <a:lnTo>
                  <a:pt x="326" y="88"/>
                </a:lnTo>
                <a:lnTo>
                  <a:pt x="332" y="88"/>
                </a:lnTo>
                <a:lnTo>
                  <a:pt x="338" y="86"/>
                </a:lnTo>
                <a:lnTo>
                  <a:pt x="346" y="86"/>
                </a:lnTo>
                <a:lnTo>
                  <a:pt x="354" y="84"/>
                </a:lnTo>
                <a:lnTo>
                  <a:pt x="360" y="84"/>
                </a:lnTo>
                <a:lnTo>
                  <a:pt x="366" y="84"/>
                </a:lnTo>
                <a:lnTo>
                  <a:pt x="374" y="82"/>
                </a:lnTo>
                <a:lnTo>
                  <a:pt x="382" y="80"/>
                </a:lnTo>
                <a:lnTo>
                  <a:pt x="388" y="80"/>
                </a:lnTo>
                <a:lnTo>
                  <a:pt x="396" y="80"/>
                </a:lnTo>
                <a:lnTo>
                  <a:pt x="402" y="78"/>
                </a:lnTo>
                <a:lnTo>
                  <a:pt x="410" y="78"/>
                </a:lnTo>
                <a:lnTo>
                  <a:pt x="416" y="78"/>
                </a:lnTo>
                <a:lnTo>
                  <a:pt x="422" y="76"/>
                </a:lnTo>
                <a:lnTo>
                  <a:pt x="430" y="76"/>
                </a:lnTo>
                <a:lnTo>
                  <a:pt x="436" y="74"/>
                </a:lnTo>
                <a:lnTo>
                  <a:pt x="444" y="72"/>
                </a:lnTo>
                <a:lnTo>
                  <a:pt x="450" y="72"/>
                </a:lnTo>
                <a:lnTo>
                  <a:pt x="456" y="70"/>
                </a:lnTo>
                <a:lnTo>
                  <a:pt x="464" y="68"/>
                </a:lnTo>
                <a:lnTo>
                  <a:pt x="472" y="66"/>
                </a:lnTo>
                <a:lnTo>
                  <a:pt x="478" y="64"/>
                </a:lnTo>
                <a:lnTo>
                  <a:pt x="484" y="62"/>
                </a:lnTo>
                <a:lnTo>
                  <a:pt x="490" y="62"/>
                </a:lnTo>
                <a:lnTo>
                  <a:pt x="498" y="58"/>
                </a:lnTo>
                <a:lnTo>
                  <a:pt x="504" y="56"/>
                </a:lnTo>
                <a:lnTo>
                  <a:pt x="512" y="54"/>
                </a:lnTo>
                <a:lnTo>
                  <a:pt x="520" y="52"/>
                </a:lnTo>
                <a:lnTo>
                  <a:pt x="526" y="50"/>
                </a:lnTo>
                <a:lnTo>
                  <a:pt x="534" y="48"/>
                </a:lnTo>
                <a:lnTo>
                  <a:pt x="540" y="46"/>
                </a:lnTo>
                <a:lnTo>
                  <a:pt x="546" y="46"/>
                </a:lnTo>
                <a:lnTo>
                  <a:pt x="552" y="44"/>
                </a:lnTo>
                <a:lnTo>
                  <a:pt x="558" y="42"/>
                </a:lnTo>
                <a:lnTo>
                  <a:pt x="564" y="42"/>
                </a:lnTo>
                <a:lnTo>
                  <a:pt x="570" y="42"/>
                </a:lnTo>
                <a:lnTo>
                  <a:pt x="576" y="40"/>
                </a:lnTo>
                <a:lnTo>
                  <a:pt x="582" y="40"/>
                </a:lnTo>
                <a:lnTo>
                  <a:pt x="590" y="38"/>
                </a:lnTo>
                <a:lnTo>
                  <a:pt x="596" y="38"/>
                </a:lnTo>
                <a:lnTo>
                  <a:pt x="604" y="36"/>
                </a:lnTo>
                <a:lnTo>
                  <a:pt x="610" y="34"/>
                </a:lnTo>
                <a:lnTo>
                  <a:pt x="616" y="32"/>
                </a:lnTo>
                <a:lnTo>
                  <a:pt x="622" y="30"/>
                </a:lnTo>
                <a:lnTo>
                  <a:pt x="628" y="30"/>
                </a:lnTo>
                <a:lnTo>
                  <a:pt x="634" y="28"/>
                </a:lnTo>
                <a:lnTo>
                  <a:pt x="640" y="26"/>
                </a:lnTo>
                <a:lnTo>
                  <a:pt x="646" y="24"/>
                </a:lnTo>
                <a:lnTo>
                  <a:pt x="652" y="22"/>
                </a:lnTo>
                <a:lnTo>
                  <a:pt x="658" y="20"/>
                </a:lnTo>
                <a:lnTo>
                  <a:pt x="664" y="18"/>
                </a:lnTo>
                <a:lnTo>
                  <a:pt x="670" y="14"/>
                </a:lnTo>
                <a:lnTo>
                  <a:pt x="676" y="12"/>
                </a:lnTo>
                <a:lnTo>
                  <a:pt x="682" y="8"/>
                </a:lnTo>
                <a:lnTo>
                  <a:pt x="688" y="6"/>
                </a:lnTo>
                <a:lnTo>
                  <a:pt x="690" y="0"/>
                </a:lnTo>
                <a:lnTo>
                  <a:pt x="684" y="0"/>
                </a:lnTo>
                <a:lnTo>
                  <a:pt x="678" y="2"/>
                </a:lnTo>
                <a:lnTo>
                  <a:pt x="672" y="4"/>
                </a:lnTo>
                <a:lnTo>
                  <a:pt x="666" y="6"/>
                </a:lnTo>
                <a:lnTo>
                  <a:pt x="660" y="6"/>
                </a:lnTo>
                <a:lnTo>
                  <a:pt x="654" y="8"/>
                </a:lnTo>
                <a:lnTo>
                  <a:pt x="648" y="10"/>
                </a:lnTo>
                <a:lnTo>
                  <a:pt x="642" y="10"/>
                </a:lnTo>
                <a:lnTo>
                  <a:pt x="634" y="12"/>
                </a:lnTo>
                <a:lnTo>
                  <a:pt x="628" y="14"/>
                </a:lnTo>
                <a:lnTo>
                  <a:pt x="622" y="16"/>
                </a:lnTo>
                <a:lnTo>
                  <a:pt x="616" y="16"/>
                </a:lnTo>
                <a:lnTo>
                  <a:pt x="610" y="18"/>
                </a:lnTo>
                <a:lnTo>
                  <a:pt x="604" y="20"/>
                </a:lnTo>
                <a:lnTo>
                  <a:pt x="598" y="22"/>
                </a:lnTo>
                <a:lnTo>
                  <a:pt x="590" y="22"/>
                </a:lnTo>
                <a:lnTo>
                  <a:pt x="584" y="24"/>
                </a:lnTo>
                <a:lnTo>
                  <a:pt x="578" y="26"/>
                </a:lnTo>
                <a:lnTo>
                  <a:pt x="570" y="26"/>
                </a:lnTo>
                <a:lnTo>
                  <a:pt x="564" y="28"/>
                </a:lnTo>
                <a:lnTo>
                  <a:pt x="558" y="30"/>
                </a:lnTo>
                <a:lnTo>
                  <a:pt x="552" y="30"/>
                </a:lnTo>
                <a:lnTo>
                  <a:pt x="546" y="32"/>
                </a:lnTo>
                <a:lnTo>
                  <a:pt x="540" y="34"/>
                </a:lnTo>
                <a:lnTo>
                  <a:pt x="534" y="36"/>
                </a:lnTo>
                <a:lnTo>
                  <a:pt x="528" y="38"/>
                </a:lnTo>
                <a:lnTo>
                  <a:pt x="522" y="40"/>
                </a:lnTo>
                <a:lnTo>
                  <a:pt x="516" y="40"/>
                </a:lnTo>
                <a:lnTo>
                  <a:pt x="510" y="44"/>
                </a:lnTo>
                <a:lnTo>
                  <a:pt x="504" y="44"/>
                </a:lnTo>
                <a:lnTo>
                  <a:pt x="498" y="46"/>
                </a:lnTo>
                <a:lnTo>
                  <a:pt x="492" y="50"/>
                </a:lnTo>
                <a:lnTo>
                  <a:pt x="484" y="52"/>
                </a:lnTo>
                <a:lnTo>
                  <a:pt x="478" y="54"/>
                </a:lnTo>
                <a:lnTo>
                  <a:pt x="472" y="54"/>
                </a:lnTo>
                <a:lnTo>
                  <a:pt x="466" y="56"/>
                </a:lnTo>
                <a:lnTo>
                  <a:pt x="460" y="56"/>
                </a:lnTo>
                <a:lnTo>
                  <a:pt x="454" y="56"/>
                </a:lnTo>
                <a:lnTo>
                  <a:pt x="448" y="58"/>
                </a:lnTo>
                <a:lnTo>
                  <a:pt x="442" y="58"/>
                </a:lnTo>
                <a:lnTo>
                  <a:pt x="436" y="60"/>
                </a:lnTo>
                <a:lnTo>
                  <a:pt x="430" y="60"/>
                </a:lnTo>
                <a:lnTo>
                  <a:pt x="424" y="62"/>
                </a:lnTo>
                <a:lnTo>
                  <a:pt x="418" y="62"/>
                </a:lnTo>
                <a:lnTo>
                  <a:pt x="412" y="64"/>
                </a:lnTo>
                <a:lnTo>
                  <a:pt x="406" y="64"/>
                </a:lnTo>
                <a:lnTo>
                  <a:pt x="400" y="64"/>
                </a:lnTo>
                <a:lnTo>
                  <a:pt x="394" y="66"/>
                </a:lnTo>
                <a:lnTo>
                  <a:pt x="386" y="66"/>
                </a:lnTo>
                <a:lnTo>
                  <a:pt x="380" y="66"/>
                </a:lnTo>
                <a:lnTo>
                  <a:pt x="372" y="68"/>
                </a:lnTo>
                <a:lnTo>
                  <a:pt x="364" y="68"/>
                </a:lnTo>
                <a:lnTo>
                  <a:pt x="358" y="68"/>
                </a:lnTo>
                <a:lnTo>
                  <a:pt x="352" y="68"/>
                </a:lnTo>
                <a:lnTo>
                  <a:pt x="346" y="70"/>
                </a:lnTo>
                <a:lnTo>
                  <a:pt x="340" y="70"/>
                </a:lnTo>
                <a:lnTo>
                  <a:pt x="332" y="72"/>
                </a:lnTo>
                <a:lnTo>
                  <a:pt x="326" y="72"/>
                </a:lnTo>
                <a:lnTo>
                  <a:pt x="320" y="74"/>
                </a:lnTo>
                <a:lnTo>
                  <a:pt x="314" y="74"/>
                </a:lnTo>
                <a:lnTo>
                  <a:pt x="308" y="76"/>
                </a:lnTo>
                <a:lnTo>
                  <a:pt x="302" y="78"/>
                </a:lnTo>
                <a:lnTo>
                  <a:pt x="296" y="80"/>
                </a:lnTo>
                <a:lnTo>
                  <a:pt x="290" y="82"/>
                </a:lnTo>
                <a:lnTo>
                  <a:pt x="284" y="84"/>
                </a:lnTo>
                <a:lnTo>
                  <a:pt x="278" y="84"/>
                </a:lnTo>
                <a:lnTo>
                  <a:pt x="272" y="84"/>
                </a:lnTo>
                <a:lnTo>
                  <a:pt x="266" y="86"/>
                </a:lnTo>
                <a:lnTo>
                  <a:pt x="260" y="86"/>
                </a:lnTo>
                <a:lnTo>
                  <a:pt x="254" y="88"/>
                </a:lnTo>
                <a:lnTo>
                  <a:pt x="248" y="88"/>
                </a:lnTo>
                <a:lnTo>
                  <a:pt x="242" y="90"/>
                </a:lnTo>
                <a:lnTo>
                  <a:pt x="236" y="90"/>
                </a:lnTo>
                <a:lnTo>
                  <a:pt x="228" y="92"/>
                </a:lnTo>
                <a:lnTo>
                  <a:pt x="222" y="94"/>
                </a:lnTo>
                <a:lnTo>
                  <a:pt x="216" y="94"/>
                </a:lnTo>
                <a:lnTo>
                  <a:pt x="210" y="96"/>
                </a:lnTo>
                <a:lnTo>
                  <a:pt x="204" y="96"/>
                </a:lnTo>
                <a:lnTo>
                  <a:pt x="198" y="98"/>
                </a:lnTo>
                <a:lnTo>
                  <a:pt x="192" y="100"/>
                </a:lnTo>
                <a:lnTo>
                  <a:pt x="186" y="102"/>
                </a:lnTo>
                <a:lnTo>
                  <a:pt x="180" y="104"/>
                </a:lnTo>
                <a:lnTo>
                  <a:pt x="174" y="104"/>
                </a:lnTo>
                <a:lnTo>
                  <a:pt x="168" y="106"/>
                </a:lnTo>
                <a:lnTo>
                  <a:pt x="162" y="106"/>
                </a:lnTo>
                <a:lnTo>
                  <a:pt x="156" y="106"/>
                </a:lnTo>
                <a:lnTo>
                  <a:pt x="150" y="106"/>
                </a:lnTo>
                <a:lnTo>
                  <a:pt x="144" y="106"/>
                </a:lnTo>
                <a:lnTo>
                  <a:pt x="138" y="108"/>
                </a:lnTo>
                <a:lnTo>
                  <a:pt x="132" y="110"/>
                </a:lnTo>
                <a:lnTo>
                  <a:pt x="126" y="110"/>
                </a:lnTo>
                <a:lnTo>
                  <a:pt x="120" y="114"/>
                </a:lnTo>
                <a:lnTo>
                  <a:pt x="114" y="116"/>
                </a:lnTo>
                <a:lnTo>
                  <a:pt x="108" y="118"/>
                </a:lnTo>
                <a:lnTo>
                  <a:pt x="102" y="120"/>
                </a:lnTo>
                <a:lnTo>
                  <a:pt x="96" y="124"/>
                </a:lnTo>
                <a:lnTo>
                  <a:pt x="92" y="130"/>
                </a:lnTo>
                <a:lnTo>
                  <a:pt x="88" y="136"/>
                </a:lnTo>
                <a:lnTo>
                  <a:pt x="82" y="138"/>
                </a:lnTo>
                <a:lnTo>
                  <a:pt x="76" y="140"/>
                </a:lnTo>
                <a:lnTo>
                  <a:pt x="70" y="144"/>
                </a:lnTo>
                <a:lnTo>
                  <a:pt x="64" y="144"/>
                </a:lnTo>
                <a:lnTo>
                  <a:pt x="58" y="144"/>
                </a:lnTo>
                <a:lnTo>
                  <a:pt x="52" y="146"/>
                </a:lnTo>
                <a:lnTo>
                  <a:pt x="46" y="146"/>
                </a:lnTo>
                <a:lnTo>
                  <a:pt x="40" y="146"/>
                </a:lnTo>
                <a:lnTo>
                  <a:pt x="34" y="146"/>
                </a:lnTo>
                <a:lnTo>
                  <a:pt x="28" y="146"/>
                </a:lnTo>
                <a:lnTo>
                  <a:pt x="22" y="146"/>
                </a:lnTo>
                <a:lnTo>
                  <a:pt x="16" y="146"/>
                </a:lnTo>
                <a:lnTo>
                  <a:pt x="10" y="146"/>
                </a:lnTo>
                <a:lnTo>
                  <a:pt x="4" y="148"/>
                </a:lnTo>
                <a:lnTo>
                  <a:pt x="0" y="154"/>
                </a:lnTo>
                <a:lnTo>
                  <a:pt x="0" y="160"/>
                </a:lnTo>
                <a:lnTo>
                  <a:pt x="6" y="162"/>
                </a:lnTo>
                <a:lnTo>
                  <a:pt x="16" y="166"/>
                </a:lnTo>
              </a:path>
            </a:pathLst>
          </a:custGeom>
          <a:solidFill>
            <a:srgbClr val="51DC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862" name="Freeform 166"/>
          <p:cNvSpPr>
            <a:spLocks/>
          </p:cNvSpPr>
          <p:nvPr/>
        </p:nvSpPr>
        <p:spPr bwMode="auto">
          <a:xfrm>
            <a:off x="6791325" y="1397000"/>
            <a:ext cx="841375" cy="238125"/>
          </a:xfrm>
          <a:custGeom>
            <a:avLst/>
            <a:gdLst/>
            <a:ahLst/>
            <a:cxnLst>
              <a:cxn ang="0">
                <a:pos x="16" y="158"/>
              </a:cxn>
              <a:cxn ang="0">
                <a:pos x="0" y="171"/>
              </a:cxn>
              <a:cxn ang="0">
                <a:pos x="16" y="167"/>
              </a:cxn>
              <a:cxn ang="0">
                <a:pos x="41" y="162"/>
              </a:cxn>
              <a:cxn ang="0">
                <a:pos x="67" y="157"/>
              </a:cxn>
              <a:cxn ang="0">
                <a:pos x="92" y="166"/>
              </a:cxn>
              <a:cxn ang="0">
                <a:pos x="118" y="160"/>
              </a:cxn>
              <a:cxn ang="0">
                <a:pos x="156" y="144"/>
              </a:cxn>
              <a:cxn ang="0">
                <a:pos x="145" y="133"/>
              </a:cxn>
              <a:cxn ang="0">
                <a:pos x="169" y="120"/>
              </a:cxn>
              <a:cxn ang="0">
                <a:pos x="174" y="126"/>
              </a:cxn>
              <a:cxn ang="0">
                <a:pos x="205" y="122"/>
              </a:cxn>
              <a:cxn ang="0">
                <a:pos x="244" y="115"/>
              </a:cxn>
              <a:cxn ang="0">
                <a:pos x="311" y="100"/>
              </a:cxn>
              <a:cxn ang="0">
                <a:pos x="310" y="94"/>
              </a:cxn>
              <a:cxn ang="0">
                <a:pos x="289" y="104"/>
              </a:cxn>
              <a:cxn ang="0">
                <a:pos x="264" y="97"/>
              </a:cxn>
              <a:cxn ang="0">
                <a:pos x="269" y="90"/>
              </a:cxn>
              <a:cxn ang="0">
                <a:pos x="346" y="97"/>
              </a:cxn>
              <a:cxn ang="0">
                <a:pos x="362" y="87"/>
              </a:cxn>
              <a:cxn ang="0">
                <a:pos x="385" y="87"/>
              </a:cxn>
              <a:cxn ang="0">
                <a:pos x="400" y="73"/>
              </a:cxn>
              <a:cxn ang="0">
                <a:pos x="450" y="55"/>
              </a:cxn>
              <a:cxn ang="0">
                <a:pos x="471" y="62"/>
              </a:cxn>
              <a:cxn ang="0">
                <a:pos x="533" y="42"/>
              </a:cxn>
              <a:cxn ang="0">
                <a:pos x="561" y="49"/>
              </a:cxn>
              <a:cxn ang="0">
                <a:pos x="578" y="47"/>
              </a:cxn>
              <a:cxn ang="0">
                <a:pos x="639" y="22"/>
              </a:cxn>
              <a:cxn ang="0">
                <a:pos x="661" y="7"/>
              </a:cxn>
              <a:cxn ang="0">
                <a:pos x="664" y="3"/>
              </a:cxn>
              <a:cxn ang="0">
                <a:pos x="626" y="13"/>
              </a:cxn>
              <a:cxn ang="0">
                <a:pos x="596" y="24"/>
              </a:cxn>
              <a:cxn ang="0">
                <a:pos x="575" y="22"/>
              </a:cxn>
              <a:cxn ang="0">
                <a:pos x="538" y="36"/>
              </a:cxn>
              <a:cxn ang="0">
                <a:pos x="508" y="36"/>
              </a:cxn>
              <a:cxn ang="0">
                <a:pos x="486" y="45"/>
              </a:cxn>
              <a:cxn ang="0">
                <a:pos x="457" y="47"/>
              </a:cxn>
              <a:cxn ang="0">
                <a:pos x="385" y="64"/>
              </a:cxn>
              <a:cxn ang="0">
                <a:pos x="359" y="79"/>
              </a:cxn>
              <a:cxn ang="0">
                <a:pos x="308" y="77"/>
              </a:cxn>
              <a:cxn ang="0">
                <a:pos x="287" y="80"/>
              </a:cxn>
              <a:cxn ang="0">
                <a:pos x="272" y="85"/>
              </a:cxn>
              <a:cxn ang="0">
                <a:pos x="229" y="98"/>
              </a:cxn>
              <a:cxn ang="0">
                <a:pos x="207" y="107"/>
              </a:cxn>
              <a:cxn ang="0">
                <a:pos x="190" y="106"/>
              </a:cxn>
              <a:cxn ang="0">
                <a:pos x="160" y="113"/>
              </a:cxn>
              <a:cxn ang="0">
                <a:pos x="133" y="120"/>
              </a:cxn>
              <a:cxn ang="0">
                <a:pos x="76" y="135"/>
              </a:cxn>
              <a:cxn ang="0">
                <a:pos x="64" y="142"/>
              </a:cxn>
              <a:cxn ang="0">
                <a:pos x="24" y="147"/>
              </a:cxn>
            </a:cxnLst>
            <a:rect l="0" t="0" r="r" b="b"/>
            <a:pathLst>
              <a:path w="681" h="172">
                <a:moveTo>
                  <a:pt x="4" y="154"/>
                </a:moveTo>
                <a:lnTo>
                  <a:pt x="20" y="153"/>
                </a:lnTo>
                <a:lnTo>
                  <a:pt x="16" y="158"/>
                </a:lnTo>
                <a:lnTo>
                  <a:pt x="9" y="161"/>
                </a:lnTo>
                <a:lnTo>
                  <a:pt x="0" y="166"/>
                </a:lnTo>
                <a:lnTo>
                  <a:pt x="0" y="171"/>
                </a:lnTo>
                <a:lnTo>
                  <a:pt x="3" y="171"/>
                </a:lnTo>
                <a:lnTo>
                  <a:pt x="9" y="169"/>
                </a:lnTo>
                <a:lnTo>
                  <a:pt x="16" y="167"/>
                </a:lnTo>
                <a:lnTo>
                  <a:pt x="25" y="161"/>
                </a:lnTo>
                <a:lnTo>
                  <a:pt x="37" y="158"/>
                </a:lnTo>
                <a:lnTo>
                  <a:pt x="41" y="162"/>
                </a:lnTo>
                <a:lnTo>
                  <a:pt x="47" y="163"/>
                </a:lnTo>
                <a:lnTo>
                  <a:pt x="54" y="163"/>
                </a:lnTo>
                <a:lnTo>
                  <a:pt x="67" y="157"/>
                </a:lnTo>
                <a:lnTo>
                  <a:pt x="73" y="155"/>
                </a:lnTo>
                <a:lnTo>
                  <a:pt x="81" y="163"/>
                </a:lnTo>
                <a:lnTo>
                  <a:pt x="92" y="166"/>
                </a:lnTo>
                <a:lnTo>
                  <a:pt x="102" y="165"/>
                </a:lnTo>
                <a:lnTo>
                  <a:pt x="111" y="163"/>
                </a:lnTo>
                <a:lnTo>
                  <a:pt x="118" y="160"/>
                </a:lnTo>
                <a:lnTo>
                  <a:pt x="138" y="150"/>
                </a:lnTo>
                <a:lnTo>
                  <a:pt x="148" y="147"/>
                </a:lnTo>
                <a:lnTo>
                  <a:pt x="156" y="144"/>
                </a:lnTo>
                <a:lnTo>
                  <a:pt x="157" y="140"/>
                </a:lnTo>
                <a:lnTo>
                  <a:pt x="155" y="135"/>
                </a:lnTo>
                <a:lnTo>
                  <a:pt x="145" y="133"/>
                </a:lnTo>
                <a:lnTo>
                  <a:pt x="146" y="130"/>
                </a:lnTo>
                <a:lnTo>
                  <a:pt x="149" y="128"/>
                </a:lnTo>
                <a:lnTo>
                  <a:pt x="169" y="120"/>
                </a:lnTo>
                <a:lnTo>
                  <a:pt x="173" y="120"/>
                </a:lnTo>
                <a:lnTo>
                  <a:pt x="175" y="123"/>
                </a:lnTo>
                <a:lnTo>
                  <a:pt x="174" y="126"/>
                </a:lnTo>
                <a:lnTo>
                  <a:pt x="172" y="130"/>
                </a:lnTo>
                <a:lnTo>
                  <a:pt x="198" y="124"/>
                </a:lnTo>
                <a:lnTo>
                  <a:pt x="205" y="122"/>
                </a:lnTo>
                <a:lnTo>
                  <a:pt x="211" y="126"/>
                </a:lnTo>
                <a:lnTo>
                  <a:pt x="229" y="120"/>
                </a:lnTo>
                <a:lnTo>
                  <a:pt x="244" y="115"/>
                </a:lnTo>
                <a:lnTo>
                  <a:pt x="263" y="112"/>
                </a:lnTo>
                <a:lnTo>
                  <a:pt x="294" y="105"/>
                </a:lnTo>
                <a:lnTo>
                  <a:pt x="311" y="100"/>
                </a:lnTo>
                <a:lnTo>
                  <a:pt x="315" y="98"/>
                </a:lnTo>
                <a:lnTo>
                  <a:pt x="314" y="95"/>
                </a:lnTo>
                <a:lnTo>
                  <a:pt x="310" y="94"/>
                </a:lnTo>
                <a:lnTo>
                  <a:pt x="305" y="95"/>
                </a:lnTo>
                <a:lnTo>
                  <a:pt x="300" y="97"/>
                </a:lnTo>
                <a:lnTo>
                  <a:pt x="289" y="104"/>
                </a:lnTo>
                <a:lnTo>
                  <a:pt x="248" y="107"/>
                </a:lnTo>
                <a:lnTo>
                  <a:pt x="275" y="100"/>
                </a:lnTo>
                <a:lnTo>
                  <a:pt x="264" y="97"/>
                </a:lnTo>
                <a:lnTo>
                  <a:pt x="264" y="95"/>
                </a:lnTo>
                <a:lnTo>
                  <a:pt x="265" y="92"/>
                </a:lnTo>
                <a:lnTo>
                  <a:pt x="269" y="90"/>
                </a:lnTo>
                <a:lnTo>
                  <a:pt x="276" y="89"/>
                </a:lnTo>
                <a:lnTo>
                  <a:pt x="321" y="87"/>
                </a:lnTo>
                <a:lnTo>
                  <a:pt x="346" y="97"/>
                </a:lnTo>
                <a:lnTo>
                  <a:pt x="352" y="98"/>
                </a:lnTo>
                <a:lnTo>
                  <a:pt x="356" y="95"/>
                </a:lnTo>
                <a:lnTo>
                  <a:pt x="362" y="87"/>
                </a:lnTo>
                <a:lnTo>
                  <a:pt x="374" y="92"/>
                </a:lnTo>
                <a:lnTo>
                  <a:pt x="380" y="91"/>
                </a:lnTo>
                <a:lnTo>
                  <a:pt x="385" y="87"/>
                </a:lnTo>
                <a:lnTo>
                  <a:pt x="380" y="76"/>
                </a:lnTo>
                <a:lnTo>
                  <a:pt x="396" y="74"/>
                </a:lnTo>
                <a:lnTo>
                  <a:pt x="400" y="73"/>
                </a:lnTo>
                <a:lnTo>
                  <a:pt x="406" y="69"/>
                </a:lnTo>
                <a:lnTo>
                  <a:pt x="413" y="64"/>
                </a:lnTo>
                <a:lnTo>
                  <a:pt x="450" y="55"/>
                </a:lnTo>
                <a:lnTo>
                  <a:pt x="462" y="62"/>
                </a:lnTo>
                <a:lnTo>
                  <a:pt x="466" y="63"/>
                </a:lnTo>
                <a:lnTo>
                  <a:pt x="471" y="62"/>
                </a:lnTo>
                <a:lnTo>
                  <a:pt x="478" y="53"/>
                </a:lnTo>
                <a:lnTo>
                  <a:pt x="505" y="46"/>
                </a:lnTo>
                <a:lnTo>
                  <a:pt x="533" y="42"/>
                </a:lnTo>
                <a:lnTo>
                  <a:pt x="562" y="36"/>
                </a:lnTo>
                <a:lnTo>
                  <a:pt x="560" y="43"/>
                </a:lnTo>
                <a:lnTo>
                  <a:pt x="561" y="49"/>
                </a:lnTo>
                <a:lnTo>
                  <a:pt x="566" y="49"/>
                </a:lnTo>
                <a:lnTo>
                  <a:pt x="571" y="50"/>
                </a:lnTo>
                <a:lnTo>
                  <a:pt x="578" y="47"/>
                </a:lnTo>
                <a:lnTo>
                  <a:pt x="614" y="35"/>
                </a:lnTo>
                <a:lnTo>
                  <a:pt x="651" y="25"/>
                </a:lnTo>
                <a:lnTo>
                  <a:pt x="639" y="22"/>
                </a:lnTo>
                <a:lnTo>
                  <a:pt x="643" y="17"/>
                </a:lnTo>
                <a:lnTo>
                  <a:pt x="650" y="14"/>
                </a:lnTo>
                <a:lnTo>
                  <a:pt x="661" y="7"/>
                </a:lnTo>
                <a:lnTo>
                  <a:pt x="680" y="0"/>
                </a:lnTo>
                <a:lnTo>
                  <a:pt x="672" y="1"/>
                </a:lnTo>
                <a:lnTo>
                  <a:pt x="664" y="3"/>
                </a:lnTo>
                <a:lnTo>
                  <a:pt x="655" y="6"/>
                </a:lnTo>
                <a:lnTo>
                  <a:pt x="639" y="12"/>
                </a:lnTo>
                <a:lnTo>
                  <a:pt x="626" y="13"/>
                </a:lnTo>
                <a:lnTo>
                  <a:pt x="619" y="15"/>
                </a:lnTo>
                <a:lnTo>
                  <a:pt x="608" y="20"/>
                </a:lnTo>
                <a:lnTo>
                  <a:pt x="596" y="24"/>
                </a:lnTo>
                <a:lnTo>
                  <a:pt x="586" y="22"/>
                </a:lnTo>
                <a:lnTo>
                  <a:pt x="582" y="21"/>
                </a:lnTo>
                <a:lnTo>
                  <a:pt x="575" y="22"/>
                </a:lnTo>
                <a:lnTo>
                  <a:pt x="569" y="27"/>
                </a:lnTo>
                <a:lnTo>
                  <a:pt x="557" y="31"/>
                </a:lnTo>
                <a:lnTo>
                  <a:pt x="538" y="36"/>
                </a:lnTo>
                <a:lnTo>
                  <a:pt x="526" y="36"/>
                </a:lnTo>
                <a:lnTo>
                  <a:pt x="515" y="36"/>
                </a:lnTo>
                <a:lnTo>
                  <a:pt x="508" y="36"/>
                </a:lnTo>
                <a:lnTo>
                  <a:pt x="500" y="37"/>
                </a:lnTo>
                <a:lnTo>
                  <a:pt x="493" y="40"/>
                </a:lnTo>
                <a:lnTo>
                  <a:pt x="486" y="45"/>
                </a:lnTo>
                <a:lnTo>
                  <a:pt x="469" y="50"/>
                </a:lnTo>
                <a:lnTo>
                  <a:pt x="461" y="47"/>
                </a:lnTo>
                <a:lnTo>
                  <a:pt x="457" y="47"/>
                </a:lnTo>
                <a:lnTo>
                  <a:pt x="412" y="59"/>
                </a:lnTo>
                <a:lnTo>
                  <a:pt x="395" y="67"/>
                </a:lnTo>
                <a:lnTo>
                  <a:pt x="385" y="64"/>
                </a:lnTo>
                <a:lnTo>
                  <a:pt x="381" y="65"/>
                </a:lnTo>
                <a:lnTo>
                  <a:pt x="377" y="67"/>
                </a:lnTo>
                <a:lnTo>
                  <a:pt x="359" y="79"/>
                </a:lnTo>
                <a:lnTo>
                  <a:pt x="352" y="81"/>
                </a:lnTo>
                <a:lnTo>
                  <a:pt x="342" y="81"/>
                </a:lnTo>
                <a:lnTo>
                  <a:pt x="308" y="77"/>
                </a:lnTo>
                <a:lnTo>
                  <a:pt x="300" y="78"/>
                </a:lnTo>
                <a:lnTo>
                  <a:pt x="292" y="79"/>
                </a:lnTo>
                <a:lnTo>
                  <a:pt x="287" y="80"/>
                </a:lnTo>
                <a:lnTo>
                  <a:pt x="282" y="81"/>
                </a:lnTo>
                <a:lnTo>
                  <a:pt x="275" y="83"/>
                </a:lnTo>
                <a:lnTo>
                  <a:pt x="272" y="85"/>
                </a:lnTo>
                <a:lnTo>
                  <a:pt x="246" y="96"/>
                </a:lnTo>
                <a:lnTo>
                  <a:pt x="239" y="97"/>
                </a:lnTo>
                <a:lnTo>
                  <a:pt x="229" y="98"/>
                </a:lnTo>
                <a:lnTo>
                  <a:pt x="221" y="101"/>
                </a:lnTo>
                <a:lnTo>
                  <a:pt x="213" y="104"/>
                </a:lnTo>
                <a:lnTo>
                  <a:pt x="207" y="107"/>
                </a:lnTo>
                <a:lnTo>
                  <a:pt x="198" y="105"/>
                </a:lnTo>
                <a:lnTo>
                  <a:pt x="195" y="104"/>
                </a:lnTo>
                <a:lnTo>
                  <a:pt x="190" y="106"/>
                </a:lnTo>
                <a:lnTo>
                  <a:pt x="185" y="108"/>
                </a:lnTo>
                <a:lnTo>
                  <a:pt x="175" y="110"/>
                </a:lnTo>
                <a:lnTo>
                  <a:pt x="160" y="113"/>
                </a:lnTo>
                <a:lnTo>
                  <a:pt x="150" y="114"/>
                </a:lnTo>
                <a:lnTo>
                  <a:pt x="141" y="116"/>
                </a:lnTo>
                <a:lnTo>
                  <a:pt x="133" y="120"/>
                </a:lnTo>
                <a:lnTo>
                  <a:pt x="129" y="124"/>
                </a:lnTo>
                <a:lnTo>
                  <a:pt x="82" y="137"/>
                </a:lnTo>
                <a:lnTo>
                  <a:pt x="76" y="135"/>
                </a:lnTo>
                <a:lnTo>
                  <a:pt x="69" y="136"/>
                </a:lnTo>
                <a:lnTo>
                  <a:pt x="65" y="139"/>
                </a:lnTo>
                <a:lnTo>
                  <a:pt x="64" y="142"/>
                </a:lnTo>
                <a:lnTo>
                  <a:pt x="41" y="149"/>
                </a:lnTo>
                <a:lnTo>
                  <a:pt x="32" y="146"/>
                </a:lnTo>
                <a:lnTo>
                  <a:pt x="24" y="147"/>
                </a:lnTo>
                <a:lnTo>
                  <a:pt x="17" y="150"/>
                </a:lnTo>
                <a:lnTo>
                  <a:pt x="4" y="154"/>
                </a:lnTo>
              </a:path>
            </a:pathLst>
          </a:custGeom>
          <a:solidFill>
            <a:srgbClr val="006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" name="Group 167"/>
          <p:cNvGrpSpPr>
            <a:grpSpLocks/>
          </p:cNvGrpSpPr>
          <p:nvPr/>
        </p:nvGrpSpPr>
        <p:grpSpPr bwMode="auto">
          <a:xfrm>
            <a:off x="6757988" y="1341438"/>
            <a:ext cx="279400" cy="238125"/>
            <a:chOff x="4556" y="581"/>
            <a:chExt cx="227" cy="171"/>
          </a:xfrm>
        </p:grpSpPr>
        <p:sp>
          <p:nvSpPr>
            <p:cNvPr id="157864" name="Freeform 168"/>
            <p:cNvSpPr>
              <a:spLocks/>
            </p:cNvSpPr>
            <p:nvPr/>
          </p:nvSpPr>
          <p:spPr bwMode="auto">
            <a:xfrm>
              <a:off x="4556" y="581"/>
              <a:ext cx="227" cy="90"/>
            </a:xfrm>
            <a:custGeom>
              <a:avLst/>
              <a:gdLst/>
              <a:ahLst/>
              <a:cxnLst>
                <a:cxn ang="0">
                  <a:pos x="223" y="73"/>
                </a:cxn>
                <a:cxn ang="0">
                  <a:pos x="226" y="56"/>
                </a:cxn>
                <a:cxn ang="0">
                  <a:pos x="224" y="49"/>
                </a:cxn>
                <a:cxn ang="0">
                  <a:pos x="222" y="43"/>
                </a:cxn>
                <a:cxn ang="0">
                  <a:pos x="220" y="42"/>
                </a:cxn>
                <a:cxn ang="0">
                  <a:pos x="209" y="37"/>
                </a:cxn>
                <a:cxn ang="0">
                  <a:pos x="202" y="41"/>
                </a:cxn>
                <a:cxn ang="0">
                  <a:pos x="194" y="45"/>
                </a:cxn>
                <a:cxn ang="0">
                  <a:pos x="191" y="37"/>
                </a:cxn>
                <a:cxn ang="0">
                  <a:pos x="189" y="30"/>
                </a:cxn>
                <a:cxn ang="0">
                  <a:pos x="182" y="29"/>
                </a:cxn>
                <a:cxn ang="0">
                  <a:pos x="176" y="26"/>
                </a:cxn>
                <a:cxn ang="0">
                  <a:pos x="168" y="28"/>
                </a:cxn>
                <a:cxn ang="0">
                  <a:pos x="165" y="21"/>
                </a:cxn>
                <a:cxn ang="0">
                  <a:pos x="159" y="17"/>
                </a:cxn>
                <a:cxn ang="0">
                  <a:pos x="163" y="8"/>
                </a:cxn>
                <a:cxn ang="0">
                  <a:pos x="159" y="2"/>
                </a:cxn>
                <a:cxn ang="0">
                  <a:pos x="153" y="2"/>
                </a:cxn>
                <a:cxn ang="0">
                  <a:pos x="148" y="5"/>
                </a:cxn>
                <a:cxn ang="0">
                  <a:pos x="138" y="1"/>
                </a:cxn>
                <a:cxn ang="0">
                  <a:pos x="131" y="0"/>
                </a:cxn>
                <a:cxn ang="0">
                  <a:pos x="126" y="2"/>
                </a:cxn>
                <a:cxn ang="0">
                  <a:pos x="124" y="6"/>
                </a:cxn>
                <a:cxn ang="0">
                  <a:pos x="119" y="17"/>
                </a:cxn>
                <a:cxn ang="0">
                  <a:pos x="116" y="24"/>
                </a:cxn>
                <a:cxn ang="0">
                  <a:pos x="116" y="31"/>
                </a:cxn>
                <a:cxn ang="0">
                  <a:pos x="112" y="32"/>
                </a:cxn>
                <a:cxn ang="0">
                  <a:pos x="106" y="26"/>
                </a:cxn>
                <a:cxn ang="0">
                  <a:pos x="102" y="21"/>
                </a:cxn>
                <a:cxn ang="0">
                  <a:pos x="96" y="12"/>
                </a:cxn>
                <a:cxn ang="0">
                  <a:pos x="92" y="10"/>
                </a:cxn>
                <a:cxn ang="0">
                  <a:pos x="89" y="14"/>
                </a:cxn>
                <a:cxn ang="0">
                  <a:pos x="81" y="16"/>
                </a:cxn>
                <a:cxn ang="0">
                  <a:pos x="75" y="15"/>
                </a:cxn>
                <a:cxn ang="0">
                  <a:pos x="71" y="17"/>
                </a:cxn>
                <a:cxn ang="0">
                  <a:pos x="64" y="14"/>
                </a:cxn>
                <a:cxn ang="0">
                  <a:pos x="59" y="14"/>
                </a:cxn>
                <a:cxn ang="0">
                  <a:pos x="55" y="17"/>
                </a:cxn>
                <a:cxn ang="0">
                  <a:pos x="52" y="22"/>
                </a:cxn>
                <a:cxn ang="0">
                  <a:pos x="52" y="30"/>
                </a:cxn>
                <a:cxn ang="0">
                  <a:pos x="54" y="34"/>
                </a:cxn>
                <a:cxn ang="0">
                  <a:pos x="54" y="37"/>
                </a:cxn>
                <a:cxn ang="0">
                  <a:pos x="43" y="34"/>
                </a:cxn>
                <a:cxn ang="0">
                  <a:pos x="35" y="27"/>
                </a:cxn>
                <a:cxn ang="0">
                  <a:pos x="30" y="36"/>
                </a:cxn>
                <a:cxn ang="0">
                  <a:pos x="17" y="35"/>
                </a:cxn>
                <a:cxn ang="0">
                  <a:pos x="18" y="50"/>
                </a:cxn>
                <a:cxn ang="0">
                  <a:pos x="4" y="55"/>
                </a:cxn>
                <a:cxn ang="0">
                  <a:pos x="0" y="61"/>
                </a:cxn>
                <a:cxn ang="0">
                  <a:pos x="6" y="69"/>
                </a:cxn>
                <a:cxn ang="0">
                  <a:pos x="5" y="72"/>
                </a:cxn>
                <a:cxn ang="0">
                  <a:pos x="4" y="78"/>
                </a:cxn>
                <a:cxn ang="0">
                  <a:pos x="6" y="84"/>
                </a:cxn>
                <a:cxn ang="0">
                  <a:pos x="13" y="88"/>
                </a:cxn>
                <a:cxn ang="0">
                  <a:pos x="23" y="89"/>
                </a:cxn>
              </a:cxnLst>
              <a:rect l="0" t="0" r="r" b="b"/>
              <a:pathLst>
                <a:path w="227" h="90">
                  <a:moveTo>
                    <a:pt x="215" y="79"/>
                  </a:moveTo>
                  <a:lnTo>
                    <a:pt x="223" y="73"/>
                  </a:lnTo>
                  <a:lnTo>
                    <a:pt x="226" y="63"/>
                  </a:lnTo>
                  <a:lnTo>
                    <a:pt x="226" y="56"/>
                  </a:lnTo>
                  <a:lnTo>
                    <a:pt x="225" y="52"/>
                  </a:lnTo>
                  <a:lnTo>
                    <a:pt x="224" y="49"/>
                  </a:lnTo>
                  <a:lnTo>
                    <a:pt x="222" y="46"/>
                  </a:lnTo>
                  <a:lnTo>
                    <a:pt x="222" y="43"/>
                  </a:lnTo>
                  <a:lnTo>
                    <a:pt x="217" y="41"/>
                  </a:lnTo>
                  <a:lnTo>
                    <a:pt x="220" y="42"/>
                  </a:lnTo>
                  <a:lnTo>
                    <a:pt x="211" y="38"/>
                  </a:lnTo>
                  <a:lnTo>
                    <a:pt x="209" y="37"/>
                  </a:lnTo>
                  <a:lnTo>
                    <a:pt x="205" y="38"/>
                  </a:lnTo>
                  <a:lnTo>
                    <a:pt x="202" y="41"/>
                  </a:lnTo>
                  <a:lnTo>
                    <a:pt x="195" y="43"/>
                  </a:lnTo>
                  <a:lnTo>
                    <a:pt x="194" y="45"/>
                  </a:lnTo>
                  <a:lnTo>
                    <a:pt x="190" y="43"/>
                  </a:lnTo>
                  <a:lnTo>
                    <a:pt x="191" y="37"/>
                  </a:lnTo>
                  <a:lnTo>
                    <a:pt x="191" y="33"/>
                  </a:lnTo>
                  <a:lnTo>
                    <a:pt x="189" y="30"/>
                  </a:lnTo>
                  <a:lnTo>
                    <a:pt x="186" y="28"/>
                  </a:lnTo>
                  <a:lnTo>
                    <a:pt x="182" y="29"/>
                  </a:lnTo>
                  <a:lnTo>
                    <a:pt x="179" y="27"/>
                  </a:lnTo>
                  <a:lnTo>
                    <a:pt x="176" y="26"/>
                  </a:lnTo>
                  <a:lnTo>
                    <a:pt x="172" y="26"/>
                  </a:lnTo>
                  <a:lnTo>
                    <a:pt x="168" y="28"/>
                  </a:lnTo>
                  <a:lnTo>
                    <a:pt x="167" y="23"/>
                  </a:lnTo>
                  <a:lnTo>
                    <a:pt x="165" y="21"/>
                  </a:lnTo>
                  <a:lnTo>
                    <a:pt x="162" y="19"/>
                  </a:lnTo>
                  <a:lnTo>
                    <a:pt x="159" y="17"/>
                  </a:lnTo>
                  <a:lnTo>
                    <a:pt x="162" y="12"/>
                  </a:lnTo>
                  <a:lnTo>
                    <a:pt x="163" y="8"/>
                  </a:lnTo>
                  <a:lnTo>
                    <a:pt x="162" y="4"/>
                  </a:lnTo>
                  <a:lnTo>
                    <a:pt x="159" y="2"/>
                  </a:lnTo>
                  <a:lnTo>
                    <a:pt x="156" y="1"/>
                  </a:lnTo>
                  <a:lnTo>
                    <a:pt x="153" y="2"/>
                  </a:lnTo>
                  <a:lnTo>
                    <a:pt x="150" y="4"/>
                  </a:lnTo>
                  <a:lnTo>
                    <a:pt x="148" y="5"/>
                  </a:lnTo>
                  <a:lnTo>
                    <a:pt x="143" y="2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6" y="2"/>
                  </a:lnTo>
                  <a:lnTo>
                    <a:pt x="125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19" y="17"/>
                  </a:lnTo>
                  <a:lnTo>
                    <a:pt x="117" y="20"/>
                  </a:lnTo>
                  <a:lnTo>
                    <a:pt x="116" y="24"/>
                  </a:lnTo>
                  <a:lnTo>
                    <a:pt x="116" y="28"/>
                  </a:lnTo>
                  <a:lnTo>
                    <a:pt x="116" y="31"/>
                  </a:lnTo>
                  <a:lnTo>
                    <a:pt x="115" y="32"/>
                  </a:lnTo>
                  <a:lnTo>
                    <a:pt x="112" y="32"/>
                  </a:lnTo>
                  <a:lnTo>
                    <a:pt x="109" y="32"/>
                  </a:lnTo>
                  <a:lnTo>
                    <a:pt x="106" y="26"/>
                  </a:lnTo>
                  <a:lnTo>
                    <a:pt x="104" y="23"/>
                  </a:lnTo>
                  <a:lnTo>
                    <a:pt x="102" y="21"/>
                  </a:lnTo>
                  <a:lnTo>
                    <a:pt x="97" y="17"/>
                  </a:lnTo>
                  <a:lnTo>
                    <a:pt x="96" y="12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0" y="11"/>
                  </a:lnTo>
                  <a:lnTo>
                    <a:pt x="89" y="14"/>
                  </a:lnTo>
                  <a:lnTo>
                    <a:pt x="87" y="17"/>
                  </a:lnTo>
                  <a:lnTo>
                    <a:pt x="81" y="16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68" y="19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5" y="17"/>
                  </a:lnTo>
                  <a:lnTo>
                    <a:pt x="52" y="19"/>
                  </a:lnTo>
                  <a:lnTo>
                    <a:pt x="52" y="22"/>
                  </a:lnTo>
                  <a:lnTo>
                    <a:pt x="52" y="25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4" y="34"/>
                  </a:lnTo>
                  <a:lnTo>
                    <a:pt x="57" y="35"/>
                  </a:lnTo>
                  <a:lnTo>
                    <a:pt x="54" y="37"/>
                  </a:lnTo>
                  <a:lnTo>
                    <a:pt x="49" y="39"/>
                  </a:lnTo>
                  <a:lnTo>
                    <a:pt x="43" y="34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2" y="28"/>
                  </a:lnTo>
                  <a:lnTo>
                    <a:pt x="30" y="36"/>
                  </a:lnTo>
                  <a:lnTo>
                    <a:pt x="20" y="34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8" y="50"/>
                  </a:lnTo>
                  <a:lnTo>
                    <a:pt x="11" y="51"/>
                  </a:lnTo>
                  <a:lnTo>
                    <a:pt x="4" y="55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1" y="64"/>
                  </a:lnTo>
                  <a:lnTo>
                    <a:pt x="6" y="69"/>
                  </a:lnTo>
                  <a:lnTo>
                    <a:pt x="7" y="70"/>
                  </a:lnTo>
                  <a:lnTo>
                    <a:pt x="5" y="72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4" y="81"/>
                  </a:lnTo>
                  <a:lnTo>
                    <a:pt x="6" y="84"/>
                  </a:lnTo>
                  <a:lnTo>
                    <a:pt x="10" y="87"/>
                  </a:lnTo>
                  <a:lnTo>
                    <a:pt x="13" y="88"/>
                  </a:lnTo>
                  <a:lnTo>
                    <a:pt x="17" y="89"/>
                  </a:lnTo>
                  <a:lnTo>
                    <a:pt x="23" y="89"/>
                  </a:lnTo>
                  <a:lnTo>
                    <a:pt x="215" y="79"/>
                  </a:lnTo>
                </a:path>
              </a:pathLst>
            </a:custGeom>
            <a:solidFill>
              <a:srgbClr val="00E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65" name="Freeform 169"/>
            <p:cNvSpPr>
              <a:spLocks/>
            </p:cNvSpPr>
            <p:nvPr/>
          </p:nvSpPr>
          <p:spPr bwMode="auto">
            <a:xfrm>
              <a:off x="4580" y="618"/>
              <a:ext cx="191" cy="33"/>
            </a:xfrm>
            <a:custGeom>
              <a:avLst/>
              <a:gdLst/>
              <a:ahLst/>
              <a:cxnLst>
                <a:cxn ang="0">
                  <a:pos x="190" y="21"/>
                </a:cxn>
                <a:cxn ang="0">
                  <a:pos x="189" y="17"/>
                </a:cxn>
                <a:cxn ang="0">
                  <a:pos x="187" y="13"/>
                </a:cxn>
                <a:cxn ang="0">
                  <a:pos x="184" y="12"/>
                </a:cxn>
                <a:cxn ang="0">
                  <a:pos x="181" y="12"/>
                </a:cxn>
                <a:cxn ang="0">
                  <a:pos x="178" y="14"/>
                </a:cxn>
                <a:cxn ang="0">
                  <a:pos x="177" y="18"/>
                </a:cxn>
                <a:cxn ang="0">
                  <a:pos x="166" y="18"/>
                </a:cxn>
                <a:cxn ang="0">
                  <a:pos x="159" y="9"/>
                </a:cxn>
                <a:cxn ang="0">
                  <a:pos x="156" y="8"/>
                </a:cxn>
                <a:cxn ang="0">
                  <a:pos x="153" y="8"/>
                </a:cxn>
                <a:cxn ang="0">
                  <a:pos x="150" y="8"/>
                </a:cxn>
                <a:cxn ang="0">
                  <a:pos x="148" y="13"/>
                </a:cxn>
                <a:cxn ang="0">
                  <a:pos x="140" y="8"/>
                </a:cxn>
                <a:cxn ang="0">
                  <a:pos x="136" y="7"/>
                </a:cxn>
                <a:cxn ang="0">
                  <a:pos x="134" y="8"/>
                </a:cxn>
                <a:cxn ang="0">
                  <a:pos x="133" y="10"/>
                </a:cxn>
                <a:cxn ang="0">
                  <a:pos x="140" y="22"/>
                </a:cxn>
                <a:cxn ang="0">
                  <a:pos x="133" y="26"/>
                </a:cxn>
                <a:cxn ang="0">
                  <a:pos x="103" y="15"/>
                </a:cxn>
                <a:cxn ang="0">
                  <a:pos x="113" y="8"/>
                </a:cxn>
                <a:cxn ang="0">
                  <a:pos x="116" y="5"/>
                </a:cxn>
                <a:cxn ang="0">
                  <a:pos x="114" y="1"/>
                </a:cxn>
                <a:cxn ang="0">
                  <a:pos x="112" y="0"/>
                </a:cxn>
                <a:cxn ang="0">
                  <a:pos x="108" y="0"/>
                </a:cxn>
                <a:cxn ang="0">
                  <a:pos x="93" y="8"/>
                </a:cxn>
                <a:cxn ang="0">
                  <a:pos x="73" y="8"/>
                </a:cxn>
                <a:cxn ang="0">
                  <a:pos x="76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6" y="3"/>
                </a:cxn>
                <a:cxn ang="0">
                  <a:pos x="61" y="3"/>
                </a:cxn>
                <a:cxn ang="0">
                  <a:pos x="57" y="1"/>
                </a:cxn>
                <a:cxn ang="0">
                  <a:pos x="54" y="3"/>
                </a:cxn>
                <a:cxn ang="0">
                  <a:pos x="47" y="6"/>
                </a:cxn>
                <a:cxn ang="0">
                  <a:pos x="43" y="4"/>
                </a:cxn>
                <a:cxn ang="0">
                  <a:pos x="40" y="4"/>
                </a:cxn>
                <a:cxn ang="0">
                  <a:pos x="37" y="6"/>
                </a:cxn>
                <a:cxn ang="0">
                  <a:pos x="33" y="14"/>
                </a:cxn>
                <a:cxn ang="0">
                  <a:pos x="25" y="10"/>
                </a:cxn>
                <a:cxn ang="0">
                  <a:pos x="23" y="10"/>
                </a:cxn>
                <a:cxn ang="0">
                  <a:pos x="21" y="10"/>
                </a:cxn>
                <a:cxn ang="0">
                  <a:pos x="18" y="13"/>
                </a:cxn>
                <a:cxn ang="0">
                  <a:pos x="12" y="11"/>
                </a:cxn>
                <a:cxn ang="0">
                  <a:pos x="10" y="9"/>
                </a:cxn>
                <a:cxn ang="0">
                  <a:pos x="6" y="8"/>
                </a:cxn>
                <a:cxn ang="0">
                  <a:pos x="4" y="7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1" y="16"/>
                </a:cxn>
                <a:cxn ang="0">
                  <a:pos x="9" y="15"/>
                </a:cxn>
                <a:cxn ang="0">
                  <a:pos x="20" y="18"/>
                </a:cxn>
                <a:cxn ang="0">
                  <a:pos x="31" y="32"/>
                </a:cxn>
                <a:cxn ang="0">
                  <a:pos x="182" y="26"/>
                </a:cxn>
                <a:cxn ang="0">
                  <a:pos x="190" y="21"/>
                </a:cxn>
              </a:cxnLst>
              <a:rect l="0" t="0" r="r" b="b"/>
              <a:pathLst>
                <a:path w="191" h="33">
                  <a:moveTo>
                    <a:pt x="190" y="21"/>
                  </a:moveTo>
                  <a:lnTo>
                    <a:pt x="189" y="17"/>
                  </a:lnTo>
                  <a:lnTo>
                    <a:pt x="187" y="13"/>
                  </a:lnTo>
                  <a:lnTo>
                    <a:pt x="184" y="12"/>
                  </a:lnTo>
                  <a:lnTo>
                    <a:pt x="181" y="12"/>
                  </a:lnTo>
                  <a:lnTo>
                    <a:pt x="178" y="14"/>
                  </a:lnTo>
                  <a:lnTo>
                    <a:pt x="177" y="18"/>
                  </a:lnTo>
                  <a:lnTo>
                    <a:pt x="166" y="18"/>
                  </a:lnTo>
                  <a:lnTo>
                    <a:pt x="159" y="9"/>
                  </a:lnTo>
                  <a:lnTo>
                    <a:pt x="156" y="8"/>
                  </a:lnTo>
                  <a:lnTo>
                    <a:pt x="153" y="8"/>
                  </a:lnTo>
                  <a:lnTo>
                    <a:pt x="150" y="8"/>
                  </a:lnTo>
                  <a:lnTo>
                    <a:pt x="148" y="13"/>
                  </a:lnTo>
                  <a:lnTo>
                    <a:pt x="140" y="8"/>
                  </a:lnTo>
                  <a:lnTo>
                    <a:pt x="136" y="7"/>
                  </a:lnTo>
                  <a:lnTo>
                    <a:pt x="134" y="8"/>
                  </a:lnTo>
                  <a:lnTo>
                    <a:pt x="133" y="10"/>
                  </a:lnTo>
                  <a:lnTo>
                    <a:pt x="140" y="22"/>
                  </a:lnTo>
                  <a:lnTo>
                    <a:pt x="133" y="26"/>
                  </a:lnTo>
                  <a:lnTo>
                    <a:pt x="103" y="15"/>
                  </a:lnTo>
                  <a:lnTo>
                    <a:pt x="113" y="8"/>
                  </a:lnTo>
                  <a:lnTo>
                    <a:pt x="116" y="5"/>
                  </a:lnTo>
                  <a:lnTo>
                    <a:pt x="114" y="1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93" y="8"/>
                  </a:lnTo>
                  <a:lnTo>
                    <a:pt x="73" y="8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6" y="3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4" y="3"/>
                  </a:lnTo>
                  <a:lnTo>
                    <a:pt x="47" y="6"/>
                  </a:lnTo>
                  <a:lnTo>
                    <a:pt x="43" y="4"/>
                  </a:lnTo>
                  <a:lnTo>
                    <a:pt x="40" y="4"/>
                  </a:lnTo>
                  <a:lnTo>
                    <a:pt x="37" y="6"/>
                  </a:lnTo>
                  <a:lnTo>
                    <a:pt x="33" y="14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18" y="13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6" y="8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9" y="15"/>
                  </a:lnTo>
                  <a:lnTo>
                    <a:pt x="20" y="18"/>
                  </a:lnTo>
                  <a:lnTo>
                    <a:pt x="31" y="32"/>
                  </a:lnTo>
                  <a:lnTo>
                    <a:pt x="182" y="26"/>
                  </a:lnTo>
                  <a:lnTo>
                    <a:pt x="190" y="21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66" name="Freeform 170"/>
            <p:cNvSpPr>
              <a:spLocks/>
            </p:cNvSpPr>
            <p:nvPr/>
          </p:nvSpPr>
          <p:spPr bwMode="auto">
            <a:xfrm>
              <a:off x="4569" y="647"/>
              <a:ext cx="203" cy="57"/>
            </a:xfrm>
            <a:custGeom>
              <a:avLst/>
              <a:gdLst/>
              <a:ahLst/>
              <a:cxnLst>
                <a:cxn ang="0">
                  <a:pos x="202" y="8"/>
                </a:cxn>
                <a:cxn ang="0">
                  <a:pos x="198" y="11"/>
                </a:cxn>
                <a:cxn ang="0">
                  <a:pos x="201" y="18"/>
                </a:cxn>
                <a:cxn ang="0">
                  <a:pos x="200" y="25"/>
                </a:cxn>
                <a:cxn ang="0">
                  <a:pos x="196" y="29"/>
                </a:cxn>
                <a:cxn ang="0">
                  <a:pos x="184" y="32"/>
                </a:cxn>
                <a:cxn ang="0">
                  <a:pos x="178" y="34"/>
                </a:cxn>
                <a:cxn ang="0">
                  <a:pos x="172" y="38"/>
                </a:cxn>
                <a:cxn ang="0">
                  <a:pos x="167" y="36"/>
                </a:cxn>
                <a:cxn ang="0">
                  <a:pos x="163" y="32"/>
                </a:cxn>
                <a:cxn ang="0">
                  <a:pos x="159" y="34"/>
                </a:cxn>
                <a:cxn ang="0">
                  <a:pos x="157" y="38"/>
                </a:cxn>
                <a:cxn ang="0">
                  <a:pos x="149" y="42"/>
                </a:cxn>
                <a:cxn ang="0">
                  <a:pos x="144" y="40"/>
                </a:cxn>
                <a:cxn ang="0">
                  <a:pos x="141" y="40"/>
                </a:cxn>
                <a:cxn ang="0">
                  <a:pos x="134" y="43"/>
                </a:cxn>
                <a:cxn ang="0">
                  <a:pos x="132" y="42"/>
                </a:cxn>
                <a:cxn ang="0">
                  <a:pos x="129" y="39"/>
                </a:cxn>
                <a:cxn ang="0">
                  <a:pos x="125" y="38"/>
                </a:cxn>
                <a:cxn ang="0">
                  <a:pos x="115" y="39"/>
                </a:cxn>
                <a:cxn ang="0">
                  <a:pos x="98" y="32"/>
                </a:cxn>
                <a:cxn ang="0">
                  <a:pos x="94" y="29"/>
                </a:cxn>
                <a:cxn ang="0">
                  <a:pos x="90" y="28"/>
                </a:cxn>
                <a:cxn ang="0">
                  <a:pos x="87" y="32"/>
                </a:cxn>
                <a:cxn ang="0">
                  <a:pos x="82" y="43"/>
                </a:cxn>
                <a:cxn ang="0">
                  <a:pos x="77" y="45"/>
                </a:cxn>
                <a:cxn ang="0">
                  <a:pos x="77" y="50"/>
                </a:cxn>
                <a:cxn ang="0">
                  <a:pos x="70" y="50"/>
                </a:cxn>
                <a:cxn ang="0">
                  <a:pos x="68" y="55"/>
                </a:cxn>
                <a:cxn ang="0">
                  <a:pos x="63" y="52"/>
                </a:cxn>
                <a:cxn ang="0">
                  <a:pos x="56" y="55"/>
                </a:cxn>
                <a:cxn ang="0">
                  <a:pos x="47" y="55"/>
                </a:cxn>
                <a:cxn ang="0">
                  <a:pos x="42" y="49"/>
                </a:cxn>
                <a:cxn ang="0">
                  <a:pos x="34" y="49"/>
                </a:cxn>
                <a:cxn ang="0">
                  <a:pos x="28" y="44"/>
                </a:cxn>
                <a:cxn ang="0">
                  <a:pos x="27" y="38"/>
                </a:cxn>
                <a:cxn ang="0">
                  <a:pos x="24" y="34"/>
                </a:cxn>
                <a:cxn ang="0">
                  <a:pos x="27" y="30"/>
                </a:cxn>
                <a:cxn ang="0">
                  <a:pos x="22" y="30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5"/>
                </a:cxn>
                <a:cxn ang="0">
                  <a:pos x="11" y="20"/>
                </a:cxn>
                <a:cxn ang="0">
                  <a:pos x="1" y="16"/>
                </a:cxn>
                <a:cxn ang="0">
                  <a:pos x="0" y="7"/>
                </a:cxn>
                <a:cxn ang="0">
                  <a:pos x="6" y="2"/>
                </a:cxn>
                <a:cxn ang="0">
                  <a:pos x="193" y="0"/>
                </a:cxn>
              </a:cxnLst>
              <a:rect l="0" t="0" r="r" b="b"/>
              <a:pathLst>
                <a:path w="203" h="57">
                  <a:moveTo>
                    <a:pt x="201" y="0"/>
                  </a:moveTo>
                  <a:lnTo>
                    <a:pt x="202" y="8"/>
                  </a:lnTo>
                  <a:lnTo>
                    <a:pt x="201" y="9"/>
                  </a:lnTo>
                  <a:lnTo>
                    <a:pt x="198" y="11"/>
                  </a:lnTo>
                  <a:lnTo>
                    <a:pt x="201" y="16"/>
                  </a:lnTo>
                  <a:lnTo>
                    <a:pt x="201" y="18"/>
                  </a:lnTo>
                  <a:lnTo>
                    <a:pt x="201" y="22"/>
                  </a:lnTo>
                  <a:lnTo>
                    <a:pt x="200" y="25"/>
                  </a:lnTo>
                  <a:lnTo>
                    <a:pt x="198" y="26"/>
                  </a:lnTo>
                  <a:lnTo>
                    <a:pt x="196" y="29"/>
                  </a:lnTo>
                  <a:lnTo>
                    <a:pt x="192" y="31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78" y="34"/>
                  </a:lnTo>
                  <a:lnTo>
                    <a:pt x="177" y="35"/>
                  </a:lnTo>
                  <a:lnTo>
                    <a:pt x="172" y="38"/>
                  </a:lnTo>
                  <a:lnTo>
                    <a:pt x="170" y="38"/>
                  </a:lnTo>
                  <a:lnTo>
                    <a:pt x="167" y="36"/>
                  </a:lnTo>
                  <a:lnTo>
                    <a:pt x="165" y="34"/>
                  </a:lnTo>
                  <a:lnTo>
                    <a:pt x="163" y="32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8" y="36"/>
                  </a:lnTo>
                  <a:lnTo>
                    <a:pt x="157" y="38"/>
                  </a:lnTo>
                  <a:lnTo>
                    <a:pt x="153" y="41"/>
                  </a:lnTo>
                  <a:lnTo>
                    <a:pt x="149" y="42"/>
                  </a:lnTo>
                  <a:lnTo>
                    <a:pt x="146" y="42"/>
                  </a:lnTo>
                  <a:lnTo>
                    <a:pt x="144" y="40"/>
                  </a:lnTo>
                  <a:lnTo>
                    <a:pt x="142" y="39"/>
                  </a:lnTo>
                  <a:lnTo>
                    <a:pt x="141" y="40"/>
                  </a:lnTo>
                  <a:lnTo>
                    <a:pt x="138" y="43"/>
                  </a:lnTo>
                  <a:lnTo>
                    <a:pt x="134" y="43"/>
                  </a:lnTo>
                  <a:lnTo>
                    <a:pt x="133" y="43"/>
                  </a:lnTo>
                  <a:lnTo>
                    <a:pt x="132" y="42"/>
                  </a:lnTo>
                  <a:lnTo>
                    <a:pt x="131" y="40"/>
                  </a:lnTo>
                  <a:lnTo>
                    <a:pt x="129" y="39"/>
                  </a:lnTo>
                  <a:lnTo>
                    <a:pt x="127" y="38"/>
                  </a:lnTo>
                  <a:lnTo>
                    <a:pt x="125" y="38"/>
                  </a:lnTo>
                  <a:lnTo>
                    <a:pt x="120" y="39"/>
                  </a:lnTo>
                  <a:lnTo>
                    <a:pt x="115" y="39"/>
                  </a:lnTo>
                  <a:lnTo>
                    <a:pt x="114" y="39"/>
                  </a:lnTo>
                  <a:lnTo>
                    <a:pt x="98" y="32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9" y="30"/>
                  </a:lnTo>
                  <a:lnTo>
                    <a:pt x="87" y="32"/>
                  </a:lnTo>
                  <a:lnTo>
                    <a:pt x="85" y="39"/>
                  </a:lnTo>
                  <a:lnTo>
                    <a:pt x="82" y="43"/>
                  </a:lnTo>
                  <a:lnTo>
                    <a:pt x="80" y="45"/>
                  </a:lnTo>
                  <a:lnTo>
                    <a:pt x="77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3" y="51"/>
                  </a:lnTo>
                  <a:lnTo>
                    <a:pt x="70" y="50"/>
                  </a:lnTo>
                  <a:lnTo>
                    <a:pt x="70" y="53"/>
                  </a:lnTo>
                  <a:lnTo>
                    <a:pt x="68" y="55"/>
                  </a:lnTo>
                  <a:lnTo>
                    <a:pt x="64" y="53"/>
                  </a:lnTo>
                  <a:lnTo>
                    <a:pt x="63" y="52"/>
                  </a:lnTo>
                  <a:lnTo>
                    <a:pt x="56" y="52"/>
                  </a:lnTo>
                  <a:lnTo>
                    <a:pt x="56" y="55"/>
                  </a:lnTo>
                  <a:lnTo>
                    <a:pt x="52" y="56"/>
                  </a:lnTo>
                  <a:lnTo>
                    <a:pt x="47" y="55"/>
                  </a:lnTo>
                  <a:lnTo>
                    <a:pt x="44" y="52"/>
                  </a:lnTo>
                  <a:lnTo>
                    <a:pt x="42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2" y="47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27" y="38"/>
                  </a:lnTo>
                  <a:lnTo>
                    <a:pt x="25" y="36"/>
                  </a:lnTo>
                  <a:lnTo>
                    <a:pt x="24" y="34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00" y="0"/>
                  </a:lnTo>
                  <a:lnTo>
                    <a:pt x="193" y="0"/>
                  </a:lnTo>
                  <a:lnTo>
                    <a:pt x="201" y="0"/>
                  </a:lnTo>
                </a:path>
              </a:pathLst>
            </a:custGeom>
            <a:solidFill>
              <a:srgbClr val="004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67" name="Freeform 171"/>
            <p:cNvSpPr>
              <a:spLocks/>
            </p:cNvSpPr>
            <p:nvPr/>
          </p:nvSpPr>
          <p:spPr bwMode="auto">
            <a:xfrm>
              <a:off x="4623" y="652"/>
              <a:ext cx="111" cy="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14"/>
                </a:cxn>
                <a:cxn ang="0">
                  <a:pos x="19" y="23"/>
                </a:cxn>
                <a:cxn ang="0">
                  <a:pos x="25" y="32"/>
                </a:cxn>
                <a:cxn ang="0">
                  <a:pos x="30" y="40"/>
                </a:cxn>
                <a:cxn ang="0">
                  <a:pos x="33" y="51"/>
                </a:cxn>
                <a:cxn ang="0">
                  <a:pos x="36" y="57"/>
                </a:cxn>
                <a:cxn ang="0">
                  <a:pos x="37" y="69"/>
                </a:cxn>
                <a:cxn ang="0">
                  <a:pos x="40" y="80"/>
                </a:cxn>
                <a:cxn ang="0">
                  <a:pos x="42" y="85"/>
                </a:cxn>
                <a:cxn ang="0">
                  <a:pos x="43" y="89"/>
                </a:cxn>
                <a:cxn ang="0">
                  <a:pos x="43" y="93"/>
                </a:cxn>
                <a:cxn ang="0">
                  <a:pos x="57" y="99"/>
                </a:cxn>
                <a:cxn ang="0">
                  <a:pos x="110" y="96"/>
                </a:cxn>
                <a:cxn ang="0">
                  <a:pos x="96" y="92"/>
                </a:cxn>
                <a:cxn ang="0">
                  <a:pos x="90" y="91"/>
                </a:cxn>
                <a:cxn ang="0">
                  <a:pos x="74" y="81"/>
                </a:cxn>
                <a:cxn ang="0">
                  <a:pos x="66" y="72"/>
                </a:cxn>
                <a:cxn ang="0">
                  <a:pos x="57" y="62"/>
                </a:cxn>
                <a:cxn ang="0">
                  <a:pos x="56" y="52"/>
                </a:cxn>
                <a:cxn ang="0">
                  <a:pos x="53" y="46"/>
                </a:cxn>
                <a:cxn ang="0">
                  <a:pos x="61" y="33"/>
                </a:cxn>
                <a:cxn ang="0">
                  <a:pos x="67" y="30"/>
                </a:cxn>
                <a:cxn ang="0">
                  <a:pos x="85" y="26"/>
                </a:cxn>
                <a:cxn ang="0">
                  <a:pos x="96" y="24"/>
                </a:cxn>
                <a:cxn ang="0">
                  <a:pos x="108" y="15"/>
                </a:cxn>
                <a:cxn ang="0">
                  <a:pos x="104" y="14"/>
                </a:cxn>
                <a:cxn ang="0">
                  <a:pos x="97" y="20"/>
                </a:cxn>
                <a:cxn ang="0">
                  <a:pos x="90" y="21"/>
                </a:cxn>
                <a:cxn ang="0">
                  <a:pos x="84" y="23"/>
                </a:cxn>
                <a:cxn ang="0">
                  <a:pos x="72" y="25"/>
                </a:cxn>
                <a:cxn ang="0">
                  <a:pos x="72" y="22"/>
                </a:cxn>
                <a:cxn ang="0">
                  <a:pos x="80" y="15"/>
                </a:cxn>
                <a:cxn ang="0">
                  <a:pos x="77" y="15"/>
                </a:cxn>
                <a:cxn ang="0">
                  <a:pos x="66" y="24"/>
                </a:cxn>
                <a:cxn ang="0">
                  <a:pos x="52" y="26"/>
                </a:cxn>
                <a:cxn ang="0">
                  <a:pos x="61" y="11"/>
                </a:cxn>
                <a:cxn ang="0">
                  <a:pos x="57" y="12"/>
                </a:cxn>
                <a:cxn ang="0">
                  <a:pos x="53" y="15"/>
                </a:cxn>
                <a:cxn ang="0">
                  <a:pos x="47" y="12"/>
                </a:cxn>
                <a:cxn ang="0">
                  <a:pos x="45" y="13"/>
                </a:cxn>
                <a:cxn ang="0">
                  <a:pos x="50" y="17"/>
                </a:cxn>
                <a:cxn ang="0">
                  <a:pos x="46" y="23"/>
                </a:cxn>
                <a:cxn ang="0">
                  <a:pos x="46" y="24"/>
                </a:cxn>
                <a:cxn ang="0">
                  <a:pos x="46" y="28"/>
                </a:cxn>
                <a:cxn ang="0">
                  <a:pos x="41" y="32"/>
                </a:cxn>
                <a:cxn ang="0">
                  <a:pos x="37" y="31"/>
                </a:cxn>
                <a:cxn ang="0">
                  <a:pos x="34" y="30"/>
                </a:cxn>
                <a:cxn ang="0">
                  <a:pos x="28" y="24"/>
                </a:cxn>
                <a:cxn ang="0">
                  <a:pos x="21" y="17"/>
                </a:cxn>
                <a:cxn ang="0">
                  <a:pos x="21" y="15"/>
                </a:cxn>
                <a:cxn ang="0">
                  <a:pos x="20" y="14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20" y="0"/>
                </a:cxn>
                <a:cxn ang="0">
                  <a:pos x="15" y="5"/>
                </a:cxn>
                <a:cxn ang="0">
                  <a:pos x="13" y="1"/>
                </a:cxn>
                <a:cxn ang="0">
                  <a:pos x="8" y="3"/>
                </a:cxn>
                <a:cxn ang="0">
                  <a:pos x="11" y="10"/>
                </a:cxn>
                <a:cxn ang="0">
                  <a:pos x="0" y="9"/>
                </a:cxn>
                <a:cxn ang="0">
                  <a:pos x="0" y="11"/>
                </a:cxn>
              </a:cxnLst>
              <a:rect l="0" t="0" r="r" b="b"/>
              <a:pathLst>
                <a:path w="111" h="100">
                  <a:moveTo>
                    <a:pt x="0" y="11"/>
                  </a:moveTo>
                  <a:lnTo>
                    <a:pt x="11" y="14"/>
                  </a:lnTo>
                  <a:lnTo>
                    <a:pt x="19" y="23"/>
                  </a:lnTo>
                  <a:lnTo>
                    <a:pt x="25" y="32"/>
                  </a:lnTo>
                  <a:lnTo>
                    <a:pt x="30" y="40"/>
                  </a:lnTo>
                  <a:lnTo>
                    <a:pt x="33" y="51"/>
                  </a:lnTo>
                  <a:lnTo>
                    <a:pt x="36" y="57"/>
                  </a:lnTo>
                  <a:lnTo>
                    <a:pt x="37" y="69"/>
                  </a:lnTo>
                  <a:lnTo>
                    <a:pt x="40" y="80"/>
                  </a:lnTo>
                  <a:lnTo>
                    <a:pt x="42" y="85"/>
                  </a:lnTo>
                  <a:lnTo>
                    <a:pt x="43" y="89"/>
                  </a:lnTo>
                  <a:lnTo>
                    <a:pt x="43" y="93"/>
                  </a:lnTo>
                  <a:lnTo>
                    <a:pt x="57" y="99"/>
                  </a:lnTo>
                  <a:lnTo>
                    <a:pt x="110" y="96"/>
                  </a:lnTo>
                  <a:lnTo>
                    <a:pt x="96" y="92"/>
                  </a:lnTo>
                  <a:lnTo>
                    <a:pt x="90" y="91"/>
                  </a:lnTo>
                  <a:lnTo>
                    <a:pt x="74" y="81"/>
                  </a:lnTo>
                  <a:lnTo>
                    <a:pt x="66" y="72"/>
                  </a:lnTo>
                  <a:lnTo>
                    <a:pt x="57" y="62"/>
                  </a:lnTo>
                  <a:lnTo>
                    <a:pt x="56" y="52"/>
                  </a:lnTo>
                  <a:lnTo>
                    <a:pt x="53" y="46"/>
                  </a:lnTo>
                  <a:lnTo>
                    <a:pt x="61" y="33"/>
                  </a:lnTo>
                  <a:lnTo>
                    <a:pt x="67" y="30"/>
                  </a:lnTo>
                  <a:lnTo>
                    <a:pt x="85" y="26"/>
                  </a:lnTo>
                  <a:lnTo>
                    <a:pt x="96" y="24"/>
                  </a:lnTo>
                  <a:lnTo>
                    <a:pt x="108" y="15"/>
                  </a:lnTo>
                  <a:lnTo>
                    <a:pt x="104" y="14"/>
                  </a:lnTo>
                  <a:lnTo>
                    <a:pt x="97" y="20"/>
                  </a:lnTo>
                  <a:lnTo>
                    <a:pt x="90" y="21"/>
                  </a:lnTo>
                  <a:lnTo>
                    <a:pt x="84" y="23"/>
                  </a:lnTo>
                  <a:lnTo>
                    <a:pt x="72" y="25"/>
                  </a:lnTo>
                  <a:lnTo>
                    <a:pt x="72" y="22"/>
                  </a:lnTo>
                  <a:lnTo>
                    <a:pt x="80" y="15"/>
                  </a:lnTo>
                  <a:lnTo>
                    <a:pt x="77" y="15"/>
                  </a:lnTo>
                  <a:lnTo>
                    <a:pt x="66" y="24"/>
                  </a:lnTo>
                  <a:lnTo>
                    <a:pt x="52" y="26"/>
                  </a:lnTo>
                  <a:lnTo>
                    <a:pt x="61" y="11"/>
                  </a:lnTo>
                  <a:lnTo>
                    <a:pt x="57" y="12"/>
                  </a:lnTo>
                  <a:lnTo>
                    <a:pt x="53" y="15"/>
                  </a:lnTo>
                  <a:lnTo>
                    <a:pt x="47" y="12"/>
                  </a:lnTo>
                  <a:lnTo>
                    <a:pt x="45" y="13"/>
                  </a:lnTo>
                  <a:lnTo>
                    <a:pt x="50" y="17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1" y="32"/>
                  </a:lnTo>
                  <a:lnTo>
                    <a:pt x="37" y="31"/>
                  </a:lnTo>
                  <a:lnTo>
                    <a:pt x="34" y="30"/>
                  </a:lnTo>
                  <a:lnTo>
                    <a:pt x="28" y="24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13" y="1"/>
                  </a:lnTo>
                  <a:lnTo>
                    <a:pt x="8" y="3"/>
                  </a:lnTo>
                  <a:lnTo>
                    <a:pt x="11" y="10"/>
                  </a:ln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68" name="Freeform 172"/>
            <p:cNvSpPr>
              <a:spLocks/>
            </p:cNvSpPr>
            <p:nvPr/>
          </p:nvSpPr>
          <p:spPr bwMode="auto">
            <a:xfrm>
              <a:off x="4657" y="689"/>
              <a:ext cx="38" cy="61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37" y="51"/>
                </a:cxn>
                <a:cxn ang="0">
                  <a:pos x="36" y="49"/>
                </a:cxn>
                <a:cxn ang="0">
                  <a:pos x="23" y="31"/>
                </a:cxn>
                <a:cxn ang="0">
                  <a:pos x="22" y="31"/>
                </a:cxn>
                <a:cxn ang="0">
                  <a:pos x="20" y="3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5" y="20"/>
                </a:cxn>
                <a:cxn ang="0">
                  <a:pos x="13" y="19"/>
                </a:cxn>
                <a:cxn ang="0">
                  <a:pos x="13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8" y="7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6" y="7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5" y="9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" y="14"/>
                </a:cxn>
                <a:cxn ang="0">
                  <a:pos x="4" y="19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7" y="30"/>
                </a:cxn>
                <a:cxn ang="0">
                  <a:pos x="8" y="34"/>
                </a:cxn>
                <a:cxn ang="0">
                  <a:pos x="7" y="38"/>
                </a:cxn>
                <a:cxn ang="0">
                  <a:pos x="10" y="47"/>
                </a:cxn>
                <a:cxn ang="0">
                  <a:pos x="10" y="53"/>
                </a:cxn>
                <a:cxn ang="0">
                  <a:pos x="10" y="57"/>
                </a:cxn>
                <a:cxn ang="0">
                  <a:pos x="31" y="60"/>
                </a:cxn>
              </a:cxnLst>
              <a:rect l="0" t="0" r="r" b="b"/>
              <a:pathLst>
                <a:path w="38" h="61">
                  <a:moveTo>
                    <a:pt x="31" y="60"/>
                  </a:moveTo>
                  <a:lnTo>
                    <a:pt x="37" y="51"/>
                  </a:lnTo>
                  <a:lnTo>
                    <a:pt x="36" y="49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0" y="3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7" y="9"/>
                  </a:lnTo>
                  <a:lnTo>
                    <a:pt x="8" y="7"/>
                  </a:lnTo>
                  <a:lnTo>
                    <a:pt x="9" y="1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1" y="6"/>
                  </a:lnTo>
                  <a:lnTo>
                    <a:pt x="0" y="8"/>
                  </a:lnTo>
                  <a:lnTo>
                    <a:pt x="5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10" y="47"/>
                  </a:lnTo>
                  <a:lnTo>
                    <a:pt x="10" y="53"/>
                  </a:lnTo>
                  <a:lnTo>
                    <a:pt x="10" y="57"/>
                  </a:lnTo>
                  <a:lnTo>
                    <a:pt x="31" y="60"/>
                  </a:lnTo>
                </a:path>
              </a:pathLst>
            </a:custGeom>
            <a:solidFill>
              <a:srgbClr val="603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69" name="Freeform 173"/>
            <p:cNvSpPr>
              <a:spLocks/>
            </p:cNvSpPr>
            <p:nvPr/>
          </p:nvSpPr>
          <p:spPr bwMode="auto">
            <a:xfrm>
              <a:off x="4571" y="618"/>
              <a:ext cx="200" cy="54"/>
            </a:xfrm>
            <a:custGeom>
              <a:avLst/>
              <a:gdLst/>
              <a:ahLst/>
              <a:cxnLst>
                <a:cxn ang="0">
                  <a:pos x="188" y="19"/>
                </a:cxn>
                <a:cxn ang="0">
                  <a:pos x="174" y="21"/>
                </a:cxn>
                <a:cxn ang="0">
                  <a:pos x="169" y="21"/>
                </a:cxn>
                <a:cxn ang="0">
                  <a:pos x="157" y="19"/>
                </a:cxn>
                <a:cxn ang="0">
                  <a:pos x="152" y="19"/>
                </a:cxn>
                <a:cxn ang="0">
                  <a:pos x="144" y="21"/>
                </a:cxn>
                <a:cxn ang="0">
                  <a:pos x="128" y="11"/>
                </a:cxn>
                <a:cxn ang="0">
                  <a:pos x="123" y="9"/>
                </a:cxn>
                <a:cxn ang="0">
                  <a:pos x="104" y="7"/>
                </a:cxn>
                <a:cxn ang="0">
                  <a:pos x="92" y="2"/>
                </a:cxn>
                <a:cxn ang="0">
                  <a:pos x="86" y="2"/>
                </a:cxn>
                <a:cxn ang="0">
                  <a:pos x="72" y="9"/>
                </a:cxn>
                <a:cxn ang="0">
                  <a:pos x="61" y="9"/>
                </a:cxn>
                <a:cxn ang="0">
                  <a:pos x="44" y="8"/>
                </a:cxn>
                <a:cxn ang="0">
                  <a:pos x="37" y="15"/>
                </a:cxn>
                <a:cxn ang="0">
                  <a:pos x="16" y="14"/>
                </a:cxn>
                <a:cxn ang="0">
                  <a:pos x="11" y="16"/>
                </a:cxn>
                <a:cxn ang="0">
                  <a:pos x="15" y="19"/>
                </a:cxn>
                <a:cxn ang="0">
                  <a:pos x="25" y="23"/>
                </a:cxn>
                <a:cxn ang="0">
                  <a:pos x="18" y="25"/>
                </a:cxn>
                <a:cxn ang="0">
                  <a:pos x="6" y="21"/>
                </a:cxn>
                <a:cxn ang="0">
                  <a:pos x="1" y="24"/>
                </a:cxn>
                <a:cxn ang="0">
                  <a:pos x="4" y="30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20" y="46"/>
                </a:cxn>
                <a:cxn ang="0">
                  <a:pos x="30" y="47"/>
                </a:cxn>
                <a:cxn ang="0">
                  <a:pos x="39" y="53"/>
                </a:cxn>
                <a:cxn ang="0">
                  <a:pos x="47" y="48"/>
                </a:cxn>
                <a:cxn ang="0">
                  <a:pos x="54" y="32"/>
                </a:cxn>
                <a:cxn ang="0">
                  <a:pos x="102" y="42"/>
                </a:cxn>
                <a:cxn ang="0">
                  <a:pos x="194" y="27"/>
                </a:cxn>
                <a:cxn ang="0">
                  <a:pos x="199" y="23"/>
                </a:cxn>
                <a:cxn ang="0">
                  <a:pos x="196" y="19"/>
                </a:cxn>
              </a:cxnLst>
              <a:rect l="0" t="0" r="r" b="b"/>
              <a:pathLst>
                <a:path w="200" h="54">
                  <a:moveTo>
                    <a:pt x="191" y="19"/>
                  </a:moveTo>
                  <a:lnTo>
                    <a:pt x="188" y="19"/>
                  </a:lnTo>
                  <a:lnTo>
                    <a:pt x="176" y="25"/>
                  </a:lnTo>
                  <a:lnTo>
                    <a:pt x="174" y="21"/>
                  </a:lnTo>
                  <a:lnTo>
                    <a:pt x="171" y="20"/>
                  </a:lnTo>
                  <a:lnTo>
                    <a:pt x="169" y="21"/>
                  </a:lnTo>
                  <a:lnTo>
                    <a:pt x="164" y="24"/>
                  </a:lnTo>
                  <a:lnTo>
                    <a:pt x="157" y="19"/>
                  </a:lnTo>
                  <a:lnTo>
                    <a:pt x="154" y="17"/>
                  </a:lnTo>
                  <a:lnTo>
                    <a:pt x="152" y="19"/>
                  </a:lnTo>
                  <a:lnTo>
                    <a:pt x="146" y="19"/>
                  </a:lnTo>
                  <a:lnTo>
                    <a:pt x="144" y="21"/>
                  </a:lnTo>
                  <a:lnTo>
                    <a:pt x="142" y="25"/>
                  </a:lnTo>
                  <a:lnTo>
                    <a:pt x="128" y="11"/>
                  </a:lnTo>
                  <a:lnTo>
                    <a:pt x="126" y="9"/>
                  </a:lnTo>
                  <a:lnTo>
                    <a:pt x="123" y="9"/>
                  </a:lnTo>
                  <a:lnTo>
                    <a:pt x="113" y="13"/>
                  </a:lnTo>
                  <a:lnTo>
                    <a:pt x="104" y="7"/>
                  </a:lnTo>
                  <a:lnTo>
                    <a:pt x="93" y="7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78" y="7"/>
                  </a:lnTo>
                  <a:lnTo>
                    <a:pt x="72" y="9"/>
                  </a:lnTo>
                  <a:lnTo>
                    <a:pt x="64" y="5"/>
                  </a:lnTo>
                  <a:lnTo>
                    <a:pt x="61" y="9"/>
                  </a:lnTo>
                  <a:lnTo>
                    <a:pt x="46" y="9"/>
                  </a:lnTo>
                  <a:lnTo>
                    <a:pt x="44" y="8"/>
                  </a:lnTo>
                  <a:lnTo>
                    <a:pt x="42" y="9"/>
                  </a:lnTo>
                  <a:lnTo>
                    <a:pt x="37" y="15"/>
                  </a:lnTo>
                  <a:lnTo>
                    <a:pt x="20" y="15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1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18" y="25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2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4" y="30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6" y="40"/>
                  </a:lnTo>
                  <a:lnTo>
                    <a:pt x="12" y="41"/>
                  </a:lnTo>
                  <a:lnTo>
                    <a:pt x="20" y="46"/>
                  </a:lnTo>
                  <a:lnTo>
                    <a:pt x="25" y="48"/>
                  </a:lnTo>
                  <a:lnTo>
                    <a:pt x="30" y="47"/>
                  </a:lnTo>
                  <a:lnTo>
                    <a:pt x="35" y="53"/>
                  </a:lnTo>
                  <a:lnTo>
                    <a:pt x="39" y="53"/>
                  </a:lnTo>
                  <a:lnTo>
                    <a:pt x="44" y="52"/>
                  </a:lnTo>
                  <a:lnTo>
                    <a:pt x="47" y="48"/>
                  </a:lnTo>
                  <a:lnTo>
                    <a:pt x="49" y="44"/>
                  </a:lnTo>
                  <a:lnTo>
                    <a:pt x="54" y="32"/>
                  </a:lnTo>
                  <a:lnTo>
                    <a:pt x="101" y="32"/>
                  </a:lnTo>
                  <a:lnTo>
                    <a:pt x="102" y="42"/>
                  </a:lnTo>
                  <a:lnTo>
                    <a:pt x="193" y="36"/>
                  </a:lnTo>
                  <a:lnTo>
                    <a:pt x="194" y="27"/>
                  </a:lnTo>
                  <a:lnTo>
                    <a:pt x="198" y="25"/>
                  </a:lnTo>
                  <a:lnTo>
                    <a:pt x="199" y="23"/>
                  </a:lnTo>
                  <a:lnTo>
                    <a:pt x="198" y="21"/>
                  </a:lnTo>
                  <a:lnTo>
                    <a:pt x="196" y="19"/>
                  </a:lnTo>
                  <a:lnTo>
                    <a:pt x="191" y="19"/>
                  </a:lnTo>
                </a:path>
              </a:pathLst>
            </a:custGeom>
            <a:solidFill>
              <a:srgbClr val="00A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70" name="Freeform 174"/>
            <p:cNvSpPr>
              <a:spLocks/>
            </p:cNvSpPr>
            <p:nvPr/>
          </p:nvSpPr>
          <p:spPr bwMode="auto">
            <a:xfrm>
              <a:off x="4587" y="630"/>
              <a:ext cx="187" cy="41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85" y="23"/>
                </a:cxn>
                <a:cxn ang="0">
                  <a:pos x="177" y="26"/>
                </a:cxn>
                <a:cxn ang="0">
                  <a:pos x="173" y="31"/>
                </a:cxn>
                <a:cxn ang="0">
                  <a:pos x="164" y="29"/>
                </a:cxn>
                <a:cxn ang="0">
                  <a:pos x="154" y="30"/>
                </a:cxn>
                <a:cxn ang="0">
                  <a:pos x="140" y="34"/>
                </a:cxn>
                <a:cxn ang="0">
                  <a:pos x="128" y="38"/>
                </a:cxn>
                <a:cxn ang="0">
                  <a:pos x="117" y="36"/>
                </a:cxn>
                <a:cxn ang="0">
                  <a:pos x="94" y="31"/>
                </a:cxn>
                <a:cxn ang="0">
                  <a:pos x="78" y="34"/>
                </a:cxn>
                <a:cxn ang="0">
                  <a:pos x="70" y="35"/>
                </a:cxn>
                <a:cxn ang="0">
                  <a:pos x="64" y="34"/>
                </a:cxn>
                <a:cxn ang="0">
                  <a:pos x="58" y="24"/>
                </a:cxn>
                <a:cxn ang="0">
                  <a:pos x="37" y="26"/>
                </a:cxn>
                <a:cxn ang="0">
                  <a:pos x="29" y="33"/>
                </a:cxn>
                <a:cxn ang="0">
                  <a:pos x="21" y="40"/>
                </a:cxn>
                <a:cxn ang="0">
                  <a:pos x="15" y="37"/>
                </a:cxn>
                <a:cxn ang="0">
                  <a:pos x="17" y="30"/>
                </a:cxn>
                <a:cxn ang="0">
                  <a:pos x="23" y="30"/>
                </a:cxn>
                <a:cxn ang="0">
                  <a:pos x="25" y="25"/>
                </a:cxn>
                <a:cxn ang="0">
                  <a:pos x="33" y="21"/>
                </a:cxn>
                <a:cxn ang="0">
                  <a:pos x="31" y="18"/>
                </a:cxn>
                <a:cxn ang="0">
                  <a:pos x="17" y="17"/>
                </a:cxn>
                <a:cxn ang="0">
                  <a:pos x="11" y="20"/>
                </a:cxn>
                <a:cxn ang="0">
                  <a:pos x="1" y="18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3" y="7"/>
                </a:cxn>
                <a:cxn ang="0">
                  <a:pos x="23" y="10"/>
                </a:cxn>
                <a:cxn ang="0">
                  <a:pos x="36" y="9"/>
                </a:cxn>
                <a:cxn ang="0">
                  <a:pos x="46" y="8"/>
                </a:cxn>
                <a:cxn ang="0">
                  <a:pos x="47" y="2"/>
                </a:cxn>
                <a:cxn ang="0">
                  <a:pos x="54" y="3"/>
                </a:cxn>
                <a:cxn ang="0">
                  <a:pos x="54" y="9"/>
                </a:cxn>
                <a:cxn ang="0">
                  <a:pos x="49" y="15"/>
                </a:cxn>
                <a:cxn ang="0">
                  <a:pos x="57" y="17"/>
                </a:cxn>
                <a:cxn ang="0">
                  <a:pos x="68" y="20"/>
                </a:cxn>
                <a:cxn ang="0">
                  <a:pos x="87" y="20"/>
                </a:cxn>
                <a:cxn ang="0">
                  <a:pos x="87" y="14"/>
                </a:cxn>
                <a:cxn ang="0">
                  <a:pos x="91" y="7"/>
                </a:cxn>
                <a:cxn ang="0">
                  <a:pos x="79" y="7"/>
                </a:cxn>
                <a:cxn ang="0">
                  <a:pos x="74" y="1"/>
                </a:cxn>
                <a:cxn ang="0">
                  <a:pos x="78" y="0"/>
                </a:cxn>
                <a:cxn ang="0">
                  <a:pos x="84" y="4"/>
                </a:cxn>
                <a:cxn ang="0">
                  <a:pos x="98" y="10"/>
                </a:cxn>
                <a:cxn ang="0">
                  <a:pos x="107" y="7"/>
                </a:cxn>
                <a:cxn ang="0">
                  <a:pos x="110" y="10"/>
                </a:cxn>
                <a:cxn ang="0">
                  <a:pos x="105" y="12"/>
                </a:cxn>
                <a:cxn ang="0">
                  <a:pos x="91" y="21"/>
                </a:cxn>
                <a:cxn ang="0">
                  <a:pos x="94" y="28"/>
                </a:cxn>
                <a:cxn ang="0">
                  <a:pos x="110" y="22"/>
                </a:cxn>
                <a:cxn ang="0">
                  <a:pos x="116" y="22"/>
                </a:cxn>
                <a:cxn ang="0">
                  <a:pos x="123" y="27"/>
                </a:cxn>
                <a:cxn ang="0">
                  <a:pos x="128" y="19"/>
                </a:cxn>
                <a:cxn ang="0">
                  <a:pos x="130" y="14"/>
                </a:cxn>
                <a:cxn ang="0">
                  <a:pos x="136" y="15"/>
                </a:cxn>
                <a:cxn ang="0">
                  <a:pos x="155" y="22"/>
                </a:cxn>
                <a:cxn ang="0">
                  <a:pos x="160" y="19"/>
                </a:cxn>
                <a:cxn ang="0">
                  <a:pos x="170" y="21"/>
                </a:cxn>
                <a:cxn ang="0">
                  <a:pos x="174" y="18"/>
                </a:cxn>
                <a:cxn ang="0">
                  <a:pos x="183" y="14"/>
                </a:cxn>
              </a:cxnLst>
              <a:rect l="0" t="0" r="r" b="b"/>
              <a:pathLst>
                <a:path w="187" h="41">
                  <a:moveTo>
                    <a:pt x="183" y="14"/>
                  </a:moveTo>
                  <a:lnTo>
                    <a:pt x="185" y="17"/>
                  </a:lnTo>
                  <a:lnTo>
                    <a:pt x="186" y="20"/>
                  </a:lnTo>
                  <a:lnTo>
                    <a:pt x="185" y="23"/>
                  </a:lnTo>
                  <a:lnTo>
                    <a:pt x="179" y="27"/>
                  </a:lnTo>
                  <a:lnTo>
                    <a:pt x="177" y="26"/>
                  </a:lnTo>
                  <a:lnTo>
                    <a:pt x="177" y="30"/>
                  </a:lnTo>
                  <a:lnTo>
                    <a:pt x="173" y="31"/>
                  </a:lnTo>
                  <a:lnTo>
                    <a:pt x="168" y="30"/>
                  </a:lnTo>
                  <a:lnTo>
                    <a:pt x="164" y="29"/>
                  </a:lnTo>
                  <a:lnTo>
                    <a:pt x="159" y="30"/>
                  </a:lnTo>
                  <a:lnTo>
                    <a:pt x="154" y="30"/>
                  </a:lnTo>
                  <a:lnTo>
                    <a:pt x="148" y="35"/>
                  </a:lnTo>
                  <a:lnTo>
                    <a:pt x="140" y="34"/>
                  </a:lnTo>
                  <a:lnTo>
                    <a:pt x="133" y="37"/>
                  </a:lnTo>
                  <a:lnTo>
                    <a:pt x="128" y="38"/>
                  </a:lnTo>
                  <a:lnTo>
                    <a:pt x="122" y="37"/>
                  </a:lnTo>
                  <a:lnTo>
                    <a:pt x="117" y="36"/>
                  </a:lnTo>
                  <a:lnTo>
                    <a:pt x="101" y="31"/>
                  </a:lnTo>
                  <a:lnTo>
                    <a:pt x="94" y="31"/>
                  </a:lnTo>
                  <a:lnTo>
                    <a:pt x="82" y="31"/>
                  </a:lnTo>
                  <a:lnTo>
                    <a:pt x="78" y="34"/>
                  </a:lnTo>
                  <a:lnTo>
                    <a:pt x="74" y="35"/>
                  </a:lnTo>
                  <a:lnTo>
                    <a:pt x="70" y="35"/>
                  </a:lnTo>
                  <a:lnTo>
                    <a:pt x="67" y="35"/>
                  </a:lnTo>
                  <a:lnTo>
                    <a:pt x="64" y="34"/>
                  </a:lnTo>
                  <a:lnTo>
                    <a:pt x="62" y="31"/>
                  </a:lnTo>
                  <a:lnTo>
                    <a:pt x="58" y="24"/>
                  </a:lnTo>
                  <a:lnTo>
                    <a:pt x="47" y="22"/>
                  </a:lnTo>
                  <a:lnTo>
                    <a:pt x="37" y="26"/>
                  </a:lnTo>
                  <a:lnTo>
                    <a:pt x="35" y="33"/>
                  </a:lnTo>
                  <a:lnTo>
                    <a:pt x="29" y="33"/>
                  </a:lnTo>
                  <a:lnTo>
                    <a:pt x="26" y="38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7"/>
                  </a:lnTo>
                  <a:lnTo>
                    <a:pt x="14" y="32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4" y="28"/>
                  </a:lnTo>
                  <a:lnTo>
                    <a:pt x="25" y="25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6" y="15"/>
                  </a:lnTo>
                  <a:lnTo>
                    <a:pt x="31" y="18"/>
                  </a:lnTo>
                  <a:lnTo>
                    <a:pt x="24" y="16"/>
                  </a:lnTo>
                  <a:lnTo>
                    <a:pt x="17" y="17"/>
                  </a:lnTo>
                  <a:lnTo>
                    <a:pt x="14" y="18"/>
                  </a:lnTo>
                  <a:lnTo>
                    <a:pt x="11" y="20"/>
                  </a:lnTo>
                  <a:lnTo>
                    <a:pt x="5" y="20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23" y="10"/>
                  </a:lnTo>
                  <a:lnTo>
                    <a:pt x="31" y="14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51" y="1"/>
                  </a:lnTo>
                  <a:lnTo>
                    <a:pt x="54" y="3"/>
                  </a:lnTo>
                  <a:lnTo>
                    <a:pt x="56" y="5"/>
                  </a:lnTo>
                  <a:lnTo>
                    <a:pt x="54" y="9"/>
                  </a:lnTo>
                  <a:lnTo>
                    <a:pt x="53" y="12"/>
                  </a:lnTo>
                  <a:lnTo>
                    <a:pt x="49" y="15"/>
                  </a:lnTo>
                  <a:lnTo>
                    <a:pt x="54" y="16"/>
                  </a:lnTo>
                  <a:lnTo>
                    <a:pt x="57" y="17"/>
                  </a:lnTo>
                  <a:lnTo>
                    <a:pt x="59" y="20"/>
                  </a:lnTo>
                  <a:lnTo>
                    <a:pt x="68" y="20"/>
                  </a:lnTo>
                  <a:lnTo>
                    <a:pt x="79" y="21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4"/>
                  </a:lnTo>
                  <a:lnTo>
                    <a:pt x="88" y="11"/>
                  </a:lnTo>
                  <a:lnTo>
                    <a:pt x="91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76" y="4"/>
                  </a:lnTo>
                  <a:lnTo>
                    <a:pt x="74" y="1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1" y="1"/>
                  </a:lnTo>
                  <a:lnTo>
                    <a:pt x="84" y="4"/>
                  </a:lnTo>
                  <a:lnTo>
                    <a:pt x="92" y="4"/>
                  </a:lnTo>
                  <a:lnTo>
                    <a:pt x="98" y="10"/>
                  </a:lnTo>
                  <a:lnTo>
                    <a:pt x="105" y="7"/>
                  </a:lnTo>
                  <a:lnTo>
                    <a:pt x="107" y="7"/>
                  </a:lnTo>
                  <a:lnTo>
                    <a:pt x="110" y="7"/>
                  </a:lnTo>
                  <a:lnTo>
                    <a:pt x="110" y="10"/>
                  </a:lnTo>
                  <a:lnTo>
                    <a:pt x="109" y="12"/>
                  </a:lnTo>
                  <a:lnTo>
                    <a:pt x="105" y="12"/>
                  </a:lnTo>
                  <a:lnTo>
                    <a:pt x="97" y="12"/>
                  </a:lnTo>
                  <a:lnTo>
                    <a:pt x="91" y="21"/>
                  </a:lnTo>
                  <a:lnTo>
                    <a:pt x="92" y="27"/>
                  </a:lnTo>
                  <a:lnTo>
                    <a:pt x="94" y="28"/>
                  </a:lnTo>
                  <a:lnTo>
                    <a:pt x="103" y="28"/>
                  </a:lnTo>
                  <a:lnTo>
                    <a:pt x="110" y="22"/>
                  </a:lnTo>
                  <a:lnTo>
                    <a:pt x="113" y="22"/>
                  </a:lnTo>
                  <a:lnTo>
                    <a:pt x="116" y="22"/>
                  </a:lnTo>
                  <a:lnTo>
                    <a:pt x="119" y="22"/>
                  </a:lnTo>
                  <a:lnTo>
                    <a:pt x="123" y="27"/>
                  </a:lnTo>
                  <a:lnTo>
                    <a:pt x="132" y="23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30" y="14"/>
                  </a:lnTo>
                  <a:lnTo>
                    <a:pt x="133" y="14"/>
                  </a:lnTo>
                  <a:lnTo>
                    <a:pt x="136" y="15"/>
                  </a:lnTo>
                  <a:lnTo>
                    <a:pt x="144" y="21"/>
                  </a:lnTo>
                  <a:lnTo>
                    <a:pt x="155" y="22"/>
                  </a:lnTo>
                  <a:lnTo>
                    <a:pt x="156" y="19"/>
                  </a:lnTo>
                  <a:lnTo>
                    <a:pt x="160" y="19"/>
                  </a:lnTo>
                  <a:lnTo>
                    <a:pt x="157" y="18"/>
                  </a:lnTo>
                  <a:lnTo>
                    <a:pt x="170" y="21"/>
                  </a:lnTo>
                  <a:lnTo>
                    <a:pt x="171" y="19"/>
                  </a:lnTo>
                  <a:lnTo>
                    <a:pt x="174" y="18"/>
                  </a:lnTo>
                  <a:lnTo>
                    <a:pt x="180" y="14"/>
                  </a:lnTo>
                  <a:lnTo>
                    <a:pt x="183" y="14"/>
                  </a:lnTo>
                </a:path>
              </a:pathLst>
            </a:custGeom>
            <a:solidFill>
              <a:srgbClr val="006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71" name="Freeform 175"/>
            <p:cNvSpPr>
              <a:spLocks/>
            </p:cNvSpPr>
            <p:nvPr/>
          </p:nvSpPr>
          <p:spPr bwMode="auto">
            <a:xfrm>
              <a:off x="4642" y="641"/>
              <a:ext cx="22" cy="1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1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7" y="8"/>
                </a:cxn>
                <a:cxn ang="0">
                  <a:pos x="10" y="8"/>
                </a:cxn>
                <a:cxn ang="0">
                  <a:pos x="11" y="9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19" y="10"/>
                </a:cxn>
                <a:cxn ang="0">
                  <a:pos x="21" y="8"/>
                </a:cxn>
                <a:cxn ang="0">
                  <a:pos x="21" y="6"/>
                </a:cxn>
                <a:cxn ang="0">
                  <a:pos x="18" y="0"/>
                </a:cxn>
              </a:cxnLst>
              <a:rect l="0" t="0" r="r" b="b"/>
              <a:pathLst>
                <a:path w="22" h="11">
                  <a:moveTo>
                    <a:pt x="18" y="0"/>
                  </a:moveTo>
                  <a:lnTo>
                    <a:pt x="10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8" y="0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76"/>
          <p:cNvGrpSpPr>
            <a:grpSpLocks/>
          </p:cNvGrpSpPr>
          <p:nvPr/>
        </p:nvGrpSpPr>
        <p:grpSpPr bwMode="auto">
          <a:xfrm>
            <a:off x="7231063" y="1235075"/>
            <a:ext cx="307975" cy="238125"/>
            <a:chOff x="4939" y="505"/>
            <a:chExt cx="251" cy="171"/>
          </a:xfrm>
        </p:grpSpPr>
        <p:sp>
          <p:nvSpPr>
            <p:cNvPr id="157873" name="Freeform 177"/>
            <p:cNvSpPr>
              <a:spLocks/>
            </p:cNvSpPr>
            <p:nvPr/>
          </p:nvSpPr>
          <p:spPr bwMode="auto">
            <a:xfrm>
              <a:off x="4939" y="505"/>
              <a:ext cx="251" cy="91"/>
            </a:xfrm>
            <a:custGeom>
              <a:avLst/>
              <a:gdLst/>
              <a:ahLst/>
              <a:cxnLst>
                <a:cxn ang="0">
                  <a:pos x="246" y="74"/>
                </a:cxn>
                <a:cxn ang="0">
                  <a:pos x="250" y="57"/>
                </a:cxn>
                <a:cxn ang="0">
                  <a:pos x="247" y="49"/>
                </a:cxn>
                <a:cxn ang="0">
                  <a:pos x="245" y="44"/>
                </a:cxn>
                <a:cxn ang="0">
                  <a:pos x="243" y="43"/>
                </a:cxn>
                <a:cxn ang="0">
                  <a:pos x="231" y="38"/>
                </a:cxn>
                <a:cxn ang="0">
                  <a:pos x="223" y="41"/>
                </a:cxn>
                <a:cxn ang="0">
                  <a:pos x="213" y="45"/>
                </a:cxn>
                <a:cxn ang="0">
                  <a:pos x="211" y="38"/>
                </a:cxn>
                <a:cxn ang="0">
                  <a:pos x="209" y="30"/>
                </a:cxn>
                <a:cxn ang="0">
                  <a:pos x="201" y="30"/>
                </a:cxn>
                <a:cxn ang="0">
                  <a:pos x="194" y="26"/>
                </a:cxn>
                <a:cxn ang="0">
                  <a:pos x="186" y="28"/>
                </a:cxn>
                <a:cxn ang="0">
                  <a:pos x="182" y="21"/>
                </a:cxn>
                <a:cxn ang="0">
                  <a:pos x="176" y="18"/>
                </a:cxn>
                <a:cxn ang="0">
                  <a:pos x="180" y="8"/>
                </a:cxn>
                <a:cxn ang="0">
                  <a:pos x="176" y="2"/>
                </a:cxn>
                <a:cxn ang="0">
                  <a:pos x="168" y="2"/>
                </a:cxn>
                <a:cxn ang="0">
                  <a:pos x="163" y="5"/>
                </a:cxn>
                <a:cxn ang="0">
                  <a:pos x="153" y="1"/>
                </a:cxn>
                <a:cxn ang="0">
                  <a:pos x="145" y="0"/>
                </a:cxn>
                <a:cxn ang="0">
                  <a:pos x="139" y="2"/>
                </a:cxn>
                <a:cxn ang="0">
                  <a:pos x="136" y="5"/>
                </a:cxn>
                <a:cxn ang="0">
                  <a:pos x="131" y="17"/>
                </a:cxn>
                <a:cxn ang="0">
                  <a:pos x="128" y="25"/>
                </a:cxn>
                <a:cxn ang="0">
                  <a:pos x="128" y="32"/>
                </a:cxn>
                <a:cxn ang="0">
                  <a:pos x="124" y="33"/>
                </a:cxn>
                <a:cxn ang="0">
                  <a:pos x="117" y="27"/>
                </a:cxn>
                <a:cxn ang="0">
                  <a:pos x="112" y="21"/>
                </a:cxn>
                <a:cxn ang="0">
                  <a:pos x="106" y="12"/>
                </a:cxn>
                <a:cxn ang="0">
                  <a:pos x="101" y="10"/>
                </a:cxn>
                <a:cxn ang="0">
                  <a:pos x="97" y="14"/>
                </a:cxn>
                <a:cxn ang="0">
                  <a:pos x="89" y="16"/>
                </a:cxn>
                <a:cxn ang="0">
                  <a:pos x="83" y="16"/>
                </a:cxn>
                <a:cxn ang="0">
                  <a:pos x="78" y="17"/>
                </a:cxn>
                <a:cxn ang="0">
                  <a:pos x="71" y="14"/>
                </a:cxn>
                <a:cxn ang="0">
                  <a:pos x="66" y="14"/>
                </a:cxn>
                <a:cxn ang="0">
                  <a:pos x="61" y="16"/>
                </a:cxn>
                <a:cxn ang="0">
                  <a:pos x="58" y="23"/>
                </a:cxn>
                <a:cxn ang="0">
                  <a:pos x="57" y="30"/>
                </a:cxn>
                <a:cxn ang="0">
                  <a:pos x="60" y="35"/>
                </a:cxn>
                <a:cxn ang="0">
                  <a:pos x="60" y="38"/>
                </a:cxn>
                <a:cxn ang="0">
                  <a:pos x="47" y="34"/>
                </a:cxn>
                <a:cxn ang="0">
                  <a:pos x="37" y="27"/>
                </a:cxn>
                <a:cxn ang="0">
                  <a:pos x="32" y="36"/>
                </a:cxn>
                <a:cxn ang="0">
                  <a:pos x="18" y="36"/>
                </a:cxn>
                <a:cxn ang="0">
                  <a:pos x="19" y="50"/>
                </a:cxn>
                <a:cxn ang="0">
                  <a:pos x="4" y="55"/>
                </a:cxn>
                <a:cxn ang="0">
                  <a:pos x="0" y="63"/>
                </a:cxn>
                <a:cxn ang="0">
                  <a:pos x="6" y="70"/>
                </a:cxn>
                <a:cxn ang="0">
                  <a:pos x="6" y="74"/>
                </a:cxn>
                <a:cxn ang="0">
                  <a:pos x="4" y="79"/>
                </a:cxn>
                <a:cxn ang="0">
                  <a:pos x="6" y="86"/>
                </a:cxn>
                <a:cxn ang="0">
                  <a:pos x="14" y="89"/>
                </a:cxn>
                <a:cxn ang="0">
                  <a:pos x="25" y="90"/>
                </a:cxn>
              </a:cxnLst>
              <a:rect l="0" t="0" r="r" b="b"/>
              <a:pathLst>
                <a:path w="251" h="91">
                  <a:moveTo>
                    <a:pt x="237" y="80"/>
                  </a:moveTo>
                  <a:lnTo>
                    <a:pt x="246" y="74"/>
                  </a:lnTo>
                  <a:lnTo>
                    <a:pt x="249" y="64"/>
                  </a:lnTo>
                  <a:lnTo>
                    <a:pt x="250" y="57"/>
                  </a:lnTo>
                  <a:lnTo>
                    <a:pt x="249" y="54"/>
                  </a:lnTo>
                  <a:lnTo>
                    <a:pt x="247" y="49"/>
                  </a:lnTo>
                  <a:lnTo>
                    <a:pt x="246" y="46"/>
                  </a:lnTo>
                  <a:lnTo>
                    <a:pt x="245" y="44"/>
                  </a:lnTo>
                  <a:lnTo>
                    <a:pt x="239" y="41"/>
                  </a:lnTo>
                  <a:lnTo>
                    <a:pt x="243" y="43"/>
                  </a:lnTo>
                  <a:lnTo>
                    <a:pt x="233" y="38"/>
                  </a:lnTo>
                  <a:lnTo>
                    <a:pt x="231" y="38"/>
                  </a:lnTo>
                  <a:lnTo>
                    <a:pt x="227" y="38"/>
                  </a:lnTo>
                  <a:lnTo>
                    <a:pt x="223" y="41"/>
                  </a:lnTo>
                  <a:lnTo>
                    <a:pt x="215" y="44"/>
                  </a:lnTo>
                  <a:lnTo>
                    <a:pt x="213" y="45"/>
                  </a:lnTo>
                  <a:lnTo>
                    <a:pt x="210" y="43"/>
                  </a:lnTo>
                  <a:lnTo>
                    <a:pt x="211" y="38"/>
                  </a:lnTo>
                  <a:lnTo>
                    <a:pt x="211" y="34"/>
                  </a:lnTo>
                  <a:lnTo>
                    <a:pt x="209" y="30"/>
                  </a:lnTo>
                  <a:lnTo>
                    <a:pt x="206" y="29"/>
                  </a:lnTo>
                  <a:lnTo>
                    <a:pt x="201" y="30"/>
                  </a:lnTo>
                  <a:lnTo>
                    <a:pt x="198" y="27"/>
                  </a:lnTo>
                  <a:lnTo>
                    <a:pt x="194" y="26"/>
                  </a:lnTo>
                  <a:lnTo>
                    <a:pt x="189" y="27"/>
                  </a:lnTo>
                  <a:lnTo>
                    <a:pt x="186" y="28"/>
                  </a:lnTo>
                  <a:lnTo>
                    <a:pt x="184" y="23"/>
                  </a:lnTo>
                  <a:lnTo>
                    <a:pt x="182" y="21"/>
                  </a:lnTo>
                  <a:lnTo>
                    <a:pt x="179" y="19"/>
                  </a:lnTo>
                  <a:lnTo>
                    <a:pt x="176" y="18"/>
                  </a:lnTo>
                  <a:lnTo>
                    <a:pt x="178" y="13"/>
                  </a:lnTo>
                  <a:lnTo>
                    <a:pt x="180" y="8"/>
                  </a:lnTo>
                  <a:lnTo>
                    <a:pt x="178" y="4"/>
                  </a:lnTo>
                  <a:lnTo>
                    <a:pt x="176" y="2"/>
                  </a:lnTo>
                  <a:lnTo>
                    <a:pt x="172" y="1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3" y="5"/>
                  </a:lnTo>
                  <a:lnTo>
                    <a:pt x="157" y="2"/>
                  </a:lnTo>
                  <a:lnTo>
                    <a:pt x="153" y="1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8" y="4"/>
                  </a:lnTo>
                  <a:lnTo>
                    <a:pt x="136" y="5"/>
                  </a:lnTo>
                  <a:lnTo>
                    <a:pt x="135" y="8"/>
                  </a:lnTo>
                  <a:lnTo>
                    <a:pt x="131" y="17"/>
                  </a:lnTo>
                  <a:lnTo>
                    <a:pt x="129" y="21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8" y="32"/>
                  </a:lnTo>
                  <a:lnTo>
                    <a:pt x="127" y="33"/>
                  </a:lnTo>
                  <a:lnTo>
                    <a:pt x="124" y="33"/>
                  </a:lnTo>
                  <a:lnTo>
                    <a:pt x="120" y="32"/>
                  </a:lnTo>
                  <a:lnTo>
                    <a:pt x="117" y="27"/>
                  </a:lnTo>
                  <a:lnTo>
                    <a:pt x="115" y="23"/>
                  </a:lnTo>
                  <a:lnTo>
                    <a:pt x="112" y="21"/>
                  </a:lnTo>
                  <a:lnTo>
                    <a:pt x="107" y="17"/>
                  </a:lnTo>
                  <a:lnTo>
                    <a:pt x="106" y="12"/>
                  </a:lnTo>
                  <a:lnTo>
                    <a:pt x="104" y="10"/>
                  </a:lnTo>
                  <a:lnTo>
                    <a:pt x="101" y="10"/>
                  </a:lnTo>
                  <a:lnTo>
                    <a:pt x="99" y="11"/>
                  </a:lnTo>
                  <a:lnTo>
                    <a:pt x="97" y="14"/>
                  </a:lnTo>
                  <a:lnTo>
                    <a:pt x="95" y="16"/>
                  </a:lnTo>
                  <a:lnTo>
                    <a:pt x="89" y="16"/>
                  </a:lnTo>
                  <a:lnTo>
                    <a:pt x="85" y="16"/>
                  </a:lnTo>
                  <a:lnTo>
                    <a:pt x="83" y="16"/>
                  </a:lnTo>
                  <a:lnTo>
                    <a:pt x="80" y="16"/>
                  </a:lnTo>
                  <a:lnTo>
                    <a:pt x="78" y="17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1" y="16"/>
                  </a:lnTo>
                  <a:lnTo>
                    <a:pt x="58" y="19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7" y="30"/>
                  </a:lnTo>
                  <a:lnTo>
                    <a:pt x="57" y="33"/>
                  </a:lnTo>
                  <a:lnTo>
                    <a:pt x="60" y="35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54" y="39"/>
                  </a:lnTo>
                  <a:lnTo>
                    <a:pt x="47" y="34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5" y="28"/>
                  </a:lnTo>
                  <a:lnTo>
                    <a:pt x="32" y="36"/>
                  </a:lnTo>
                  <a:lnTo>
                    <a:pt x="21" y="34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9" y="50"/>
                  </a:lnTo>
                  <a:lnTo>
                    <a:pt x="11" y="52"/>
                  </a:lnTo>
                  <a:lnTo>
                    <a:pt x="4" y="55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6" y="70"/>
                  </a:lnTo>
                  <a:lnTo>
                    <a:pt x="8" y="71"/>
                  </a:lnTo>
                  <a:lnTo>
                    <a:pt x="6" y="74"/>
                  </a:lnTo>
                  <a:lnTo>
                    <a:pt x="4" y="76"/>
                  </a:lnTo>
                  <a:lnTo>
                    <a:pt x="4" y="79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1" y="88"/>
                  </a:lnTo>
                  <a:lnTo>
                    <a:pt x="14" y="89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37" y="80"/>
                  </a:lnTo>
                </a:path>
              </a:pathLst>
            </a:custGeom>
            <a:solidFill>
              <a:srgbClr val="00E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178"/>
            <p:cNvGrpSpPr>
              <a:grpSpLocks/>
            </p:cNvGrpSpPr>
            <p:nvPr/>
          </p:nvGrpSpPr>
          <p:grpSpPr bwMode="auto">
            <a:xfrm>
              <a:off x="4952" y="542"/>
              <a:ext cx="228" cy="134"/>
              <a:chOff x="4952" y="542"/>
              <a:chExt cx="228" cy="134"/>
            </a:xfrm>
          </p:grpSpPr>
          <p:sp>
            <p:nvSpPr>
              <p:cNvPr id="157875" name="Freeform 179"/>
              <p:cNvSpPr>
                <a:spLocks/>
              </p:cNvSpPr>
              <p:nvPr/>
            </p:nvSpPr>
            <p:spPr bwMode="auto">
              <a:xfrm>
                <a:off x="4952" y="572"/>
                <a:ext cx="226" cy="59"/>
              </a:xfrm>
              <a:custGeom>
                <a:avLst/>
                <a:gdLst/>
                <a:ahLst/>
                <a:cxnLst>
                  <a:cxn ang="0">
                    <a:pos x="225" y="9"/>
                  </a:cxn>
                  <a:cxn ang="0">
                    <a:pos x="221" y="12"/>
                  </a:cxn>
                  <a:cxn ang="0">
                    <a:pos x="224" y="19"/>
                  </a:cxn>
                  <a:cxn ang="0">
                    <a:pos x="223" y="26"/>
                  </a:cxn>
                  <a:cxn ang="0">
                    <a:pos x="218" y="30"/>
                  </a:cxn>
                  <a:cxn ang="0">
                    <a:pos x="205" y="34"/>
                  </a:cxn>
                  <a:cxn ang="0">
                    <a:pos x="199" y="36"/>
                  </a:cxn>
                  <a:cxn ang="0">
                    <a:pos x="192" y="39"/>
                  </a:cxn>
                  <a:cxn ang="0">
                    <a:pos x="185" y="38"/>
                  </a:cxn>
                  <a:cxn ang="0">
                    <a:pos x="181" y="34"/>
                  </a:cxn>
                  <a:cxn ang="0">
                    <a:pos x="177" y="36"/>
                  </a:cxn>
                  <a:cxn ang="0">
                    <a:pos x="175" y="40"/>
                  </a:cxn>
                  <a:cxn ang="0">
                    <a:pos x="166" y="43"/>
                  </a:cxn>
                  <a:cxn ang="0">
                    <a:pos x="160" y="42"/>
                  </a:cxn>
                  <a:cxn ang="0">
                    <a:pos x="156" y="42"/>
                  </a:cxn>
                  <a:cxn ang="0">
                    <a:pos x="150" y="45"/>
                  </a:cxn>
                  <a:cxn ang="0">
                    <a:pos x="146" y="43"/>
                  </a:cxn>
                  <a:cxn ang="0">
                    <a:pos x="144" y="40"/>
                  </a:cxn>
                  <a:cxn ang="0">
                    <a:pos x="139" y="40"/>
                  </a:cxn>
                  <a:cxn ang="0">
                    <a:pos x="129" y="40"/>
                  </a:cxn>
                  <a:cxn ang="0">
                    <a:pos x="109" y="33"/>
                  </a:cxn>
                  <a:cxn ang="0">
                    <a:pos x="105" y="30"/>
                  </a:cxn>
                  <a:cxn ang="0">
                    <a:pos x="100" y="29"/>
                  </a:cxn>
                  <a:cxn ang="0">
                    <a:pos x="98" y="33"/>
                  </a:cxn>
                  <a:cxn ang="0">
                    <a:pos x="92" y="44"/>
                  </a:cxn>
                  <a:cxn ang="0">
                    <a:pos x="86" y="47"/>
                  </a:cxn>
                  <a:cxn ang="0">
                    <a:pos x="86" y="52"/>
                  </a:cxn>
                  <a:cxn ang="0">
                    <a:pos x="78" y="52"/>
                  </a:cxn>
                  <a:cxn ang="0">
                    <a:pos x="75" y="56"/>
                  </a:cxn>
                  <a:cxn ang="0">
                    <a:pos x="70" y="53"/>
                  </a:cxn>
                  <a:cxn ang="0">
                    <a:pos x="63" y="56"/>
                  </a:cxn>
                  <a:cxn ang="0">
                    <a:pos x="52" y="56"/>
                  </a:cxn>
                  <a:cxn ang="0">
                    <a:pos x="47" y="51"/>
                  </a:cxn>
                  <a:cxn ang="0">
                    <a:pos x="38" y="50"/>
                  </a:cxn>
                  <a:cxn ang="0">
                    <a:pos x="32" y="45"/>
                  </a:cxn>
                  <a:cxn ang="0">
                    <a:pos x="31" y="39"/>
                  </a:cxn>
                  <a:cxn ang="0">
                    <a:pos x="27" y="34"/>
                  </a:cxn>
                  <a:cxn ang="0">
                    <a:pos x="31" y="31"/>
                  </a:cxn>
                  <a:cxn ang="0">
                    <a:pos x="24" y="32"/>
                  </a:cxn>
                  <a:cxn ang="0">
                    <a:pos x="18" y="30"/>
                  </a:cxn>
                  <a:cxn ang="0">
                    <a:pos x="16" y="30"/>
                  </a:cxn>
                  <a:cxn ang="0">
                    <a:pos x="11" y="26"/>
                  </a:cxn>
                  <a:cxn ang="0">
                    <a:pos x="12" y="22"/>
                  </a:cxn>
                  <a:cxn ang="0">
                    <a:pos x="1" y="16"/>
                  </a:cxn>
                  <a:cxn ang="0">
                    <a:pos x="1" y="9"/>
                  </a:cxn>
                  <a:cxn ang="0">
                    <a:pos x="7" y="3"/>
                  </a:cxn>
                  <a:cxn ang="0">
                    <a:pos x="214" y="0"/>
                  </a:cxn>
                </a:cxnLst>
                <a:rect l="0" t="0" r="r" b="b"/>
                <a:pathLst>
                  <a:path w="226" h="59">
                    <a:moveTo>
                      <a:pt x="223" y="1"/>
                    </a:moveTo>
                    <a:lnTo>
                      <a:pt x="225" y="9"/>
                    </a:lnTo>
                    <a:lnTo>
                      <a:pt x="223" y="11"/>
                    </a:lnTo>
                    <a:lnTo>
                      <a:pt x="221" y="12"/>
                    </a:lnTo>
                    <a:lnTo>
                      <a:pt x="224" y="16"/>
                    </a:lnTo>
                    <a:lnTo>
                      <a:pt x="224" y="19"/>
                    </a:lnTo>
                    <a:lnTo>
                      <a:pt x="224" y="23"/>
                    </a:lnTo>
                    <a:lnTo>
                      <a:pt x="223" y="26"/>
                    </a:lnTo>
                    <a:lnTo>
                      <a:pt x="221" y="27"/>
                    </a:lnTo>
                    <a:lnTo>
                      <a:pt x="218" y="30"/>
                    </a:lnTo>
                    <a:lnTo>
                      <a:pt x="214" y="32"/>
                    </a:lnTo>
                    <a:lnTo>
                      <a:pt x="205" y="34"/>
                    </a:lnTo>
                    <a:lnTo>
                      <a:pt x="202" y="34"/>
                    </a:lnTo>
                    <a:lnTo>
                      <a:pt x="199" y="36"/>
                    </a:lnTo>
                    <a:lnTo>
                      <a:pt x="197" y="36"/>
                    </a:lnTo>
                    <a:lnTo>
                      <a:pt x="192" y="39"/>
                    </a:lnTo>
                    <a:lnTo>
                      <a:pt x="190" y="39"/>
                    </a:lnTo>
                    <a:lnTo>
                      <a:pt x="185" y="38"/>
                    </a:lnTo>
                    <a:lnTo>
                      <a:pt x="185" y="36"/>
                    </a:lnTo>
                    <a:lnTo>
                      <a:pt x="181" y="34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176" y="38"/>
                    </a:lnTo>
                    <a:lnTo>
                      <a:pt x="175" y="40"/>
                    </a:lnTo>
                    <a:lnTo>
                      <a:pt x="170" y="42"/>
                    </a:lnTo>
                    <a:lnTo>
                      <a:pt x="166" y="43"/>
                    </a:lnTo>
                    <a:lnTo>
                      <a:pt x="163" y="43"/>
                    </a:lnTo>
                    <a:lnTo>
                      <a:pt x="160" y="42"/>
                    </a:lnTo>
                    <a:lnTo>
                      <a:pt x="158" y="40"/>
                    </a:lnTo>
                    <a:lnTo>
                      <a:pt x="156" y="42"/>
                    </a:lnTo>
                    <a:lnTo>
                      <a:pt x="154" y="45"/>
                    </a:lnTo>
                    <a:lnTo>
                      <a:pt x="150" y="45"/>
                    </a:lnTo>
                    <a:lnTo>
                      <a:pt x="148" y="45"/>
                    </a:lnTo>
                    <a:lnTo>
                      <a:pt x="146" y="43"/>
                    </a:lnTo>
                    <a:lnTo>
                      <a:pt x="146" y="42"/>
                    </a:lnTo>
                    <a:lnTo>
                      <a:pt x="144" y="40"/>
                    </a:lnTo>
                    <a:lnTo>
                      <a:pt x="142" y="39"/>
                    </a:lnTo>
                    <a:lnTo>
                      <a:pt x="139" y="40"/>
                    </a:lnTo>
                    <a:lnTo>
                      <a:pt x="134" y="40"/>
                    </a:lnTo>
                    <a:lnTo>
                      <a:pt x="129" y="40"/>
                    </a:lnTo>
                    <a:lnTo>
                      <a:pt x="127" y="40"/>
                    </a:lnTo>
                    <a:lnTo>
                      <a:pt x="109" y="33"/>
                    </a:lnTo>
                    <a:lnTo>
                      <a:pt x="107" y="30"/>
                    </a:lnTo>
                    <a:lnTo>
                      <a:pt x="105" y="30"/>
                    </a:lnTo>
                    <a:lnTo>
                      <a:pt x="104" y="29"/>
                    </a:lnTo>
                    <a:lnTo>
                      <a:pt x="100" y="29"/>
                    </a:lnTo>
                    <a:lnTo>
                      <a:pt x="100" y="32"/>
                    </a:lnTo>
                    <a:lnTo>
                      <a:pt x="98" y="33"/>
                    </a:lnTo>
                    <a:lnTo>
                      <a:pt x="95" y="40"/>
                    </a:lnTo>
                    <a:lnTo>
                      <a:pt x="92" y="44"/>
                    </a:lnTo>
                    <a:lnTo>
                      <a:pt x="89" y="46"/>
                    </a:lnTo>
                    <a:lnTo>
                      <a:pt x="86" y="47"/>
                    </a:lnTo>
                    <a:lnTo>
                      <a:pt x="86" y="50"/>
                    </a:lnTo>
                    <a:lnTo>
                      <a:pt x="86" y="52"/>
                    </a:lnTo>
                    <a:lnTo>
                      <a:pt x="82" y="53"/>
                    </a:lnTo>
                    <a:lnTo>
                      <a:pt x="78" y="52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1" y="55"/>
                    </a:lnTo>
                    <a:lnTo>
                      <a:pt x="70" y="53"/>
                    </a:lnTo>
                    <a:lnTo>
                      <a:pt x="63" y="53"/>
                    </a:lnTo>
                    <a:lnTo>
                      <a:pt x="63" y="56"/>
                    </a:lnTo>
                    <a:lnTo>
                      <a:pt x="59" y="58"/>
                    </a:lnTo>
                    <a:lnTo>
                      <a:pt x="52" y="56"/>
                    </a:lnTo>
                    <a:lnTo>
                      <a:pt x="50" y="54"/>
                    </a:lnTo>
                    <a:lnTo>
                      <a:pt x="47" y="51"/>
                    </a:lnTo>
                    <a:lnTo>
                      <a:pt x="42" y="51"/>
                    </a:lnTo>
                    <a:lnTo>
                      <a:pt x="38" y="50"/>
                    </a:lnTo>
                    <a:lnTo>
                      <a:pt x="35" y="49"/>
                    </a:lnTo>
                    <a:lnTo>
                      <a:pt x="32" y="45"/>
                    </a:lnTo>
                    <a:lnTo>
                      <a:pt x="33" y="40"/>
                    </a:lnTo>
                    <a:lnTo>
                      <a:pt x="31" y="39"/>
                    </a:lnTo>
                    <a:lnTo>
                      <a:pt x="28" y="38"/>
                    </a:lnTo>
                    <a:lnTo>
                      <a:pt x="27" y="34"/>
                    </a:lnTo>
                    <a:lnTo>
                      <a:pt x="29" y="33"/>
                    </a:lnTo>
                    <a:lnTo>
                      <a:pt x="31" y="31"/>
                    </a:lnTo>
                    <a:lnTo>
                      <a:pt x="26" y="30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3" y="29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2" y="22"/>
                    </a:lnTo>
                    <a:lnTo>
                      <a:pt x="7" y="22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223" y="0"/>
                    </a:lnTo>
                    <a:lnTo>
                      <a:pt x="214" y="0"/>
                    </a:lnTo>
                    <a:lnTo>
                      <a:pt x="223" y="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180"/>
              <p:cNvGrpSpPr>
                <a:grpSpLocks/>
              </p:cNvGrpSpPr>
              <p:nvPr/>
            </p:nvGrpSpPr>
            <p:grpSpPr bwMode="auto">
              <a:xfrm>
                <a:off x="5014" y="576"/>
                <a:ext cx="111" cy="100"/>
                <a:chOff x="5014" y="576"/>
                <a:chExt cx="111" cy="100"/>
              </a:xfrm>
            </p:grpSpPr>
            <p:sp>
              <p:nvSpPr>
                <p:cNvPr id="157877" name="Freeform 181"/>
                <p:cNvSpPr>
                  <a:spLocks/>
                </p:cNvSpPr>
                <p:nvPr/>
              </p:nvSpPr>
              <p:spPr bwMode="auto">
                <a:xfrm>
                  <a:off x="5014" y="576"/>
                  <a:ext cx="111" cy="10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14"/>
                    </a:cxn>
                    <a:cxn ang="0">
                      <a:pos x="18" y="23"/>
                    </a:cxn>
                    <a:cxn ang="0">
                      <a:pos x="25" y="32"/>
                    </a:cxn>
                    <a:cxn ang="0">
                      <a:pos x="30" y="40"/>
                    </a:cxn>
                    <a:cxn ang="0">
                      <a:pos x="33" y="51"/>
                    </a:cxn>
                    <a:cxn ang="0">
                      <a:pos x="36" y="57"/>
                    </a:cxn>
                    <a:cxn ang="0">
                      <a:pos x="37" y="69"/>
                    </a:cxn>
                    <a:cxn ang="0">
                      <a:pos x="40" y="80"/>
                    </a:cxn>
                    <a:cxn ang="0">
                      <a:pos x="42" y="85"/>
                    </a:cxn>
                    <a:cxn ang="0">
                      <a:pos x="43" y="89"/>
                    </a:cxn>
                    <a:cxn ang="0">
                      <a:pos x="43" y="93"/>
                    </a:cxn>
                    <a:cxn ang="0">
                      <a:pos x="57" y="99"/>
                    </a:cxn>
                    <a:cxn ang="0">
                      <a:pos x="110" y="96"/>
                    </a:cxn>
                    <a:cxn ang="0">
                      <a:pos x="96" y="92"/>
                    </a:cxn>
                    <a:cxn ang="0">
                      <a:pos x="90" y="91"/>
                    </a:cxn>
                    <a:cxn ang="0">
                      <a:pos x="74" y="81"/>
                    </a:cxn>
                    <a:cxn ang="0">
                      <a:pos x="66" y="72"/>
                    </a:cxn>
                    <a:cxn ang="0">
                      <a:pos x="57" y="62"/>
                    </a:cxn>
                    <a:cxn ang="0">
                      <a:pos x="56" y="52"/>
                    </a:cxn>
                    <a:cxn ang="0">
                      <a:pos x="53" y="46"/>
                    </a:cxn>
                    <a:cxn ang="0">
                      <a:pos x="61" y="33"/>
                    </a:cxn>
                    <a:cxn ang="0">
                      <a:pos x="67" y="30"/>
                    </a:cxn>
                    <a:cxn ang="0">
                      <a:pos x="85" y="26"/>
                    </a:cxn>
                    <a:cxn ang="0">
                      <a:pos x="96" y="24"/>
                    </a:cxn>
                    <a:cxn ang="0">
                      <a:pos x="108" y="15"/>
                    </a:cxn>
                    <a:cxn ang="0">
                      <a:pos x="104" y="14"/>
                    </a:cxn>
                    <a:cxn ang="0">
                      <a:pos x="97" y="20"/>
                    </a:cxn>
                    <a:cxn ang="0">
                      <a:pos x="90" y="21"/>
                    </a:cxn>
                    <a:cxn ang="0">
                      <a:pos x="84" y="23"/>
                    </a:cxn>
                    <a:cxn ang="0">
                      <a:pos x="72" y="25"/>
                    </a:cxn>
                    <a:cxn ang="0">
                      <a:pos x="72" y="22"/>
                    </a:cxn>
                    <a:cxn ang="0">
                      <a:pos x="80" y="15"/>
                    </a:cxn>
                    <a:cxn ang="0">
                      <a:pos x="77" y="15"/>
                    </a:cxn>
                    <a:cxn ang="0">
                      <a:pos x="66" y="24"/>
                    </a:cxn>
                    <a:cxn ang="0">
                      <a:pos x="52" y="26"/>
                    </a:cxn>
                    <a:cxn ang="0">
                      <a:pos x="61" y="11"/>
                    </a:cxn>
                    <a:cxn ang="0">
                      <a:pos x="57" y="12"/>
                    </a:cxn>
                    <a:cxn ang="0">
                      <a:pos x="53" y="15"/>
                    </a:cxn>
                    <a:cxn ang="0">
                      <a:pos x="47" y="12"/>
                    </a:cxn>
                    <a:cxn ang="0">
                      <a:pos x="45" y="13"/>
                    </a:cxn>
                    <a:cxn ang="0">
                      <a:pos x="50" y="17"/>
                    </a:cxn>
                    <a:cxn ang="0">
                      <a:pos x="46" y="23"/>
                    </a:cxn>
                    <a:cxn ang="0">
                      <a:pos x="46" y="24"/>
                    </a:cxn>
                    <a:cxn ang="0">
                      <a:pos x="46" y="28"/>
                    </a:cxn>
                    <a:cxn ang="0">
                      <a:pos x="41" y="32"/>
                    </a:cxn>
                    <a:cxn ang="0">
                      <a:pos x="37" y="31"/>
                    </a:cxn>
                    <a:cxn ang="0">
                      <a:pos x="34" y="30"/>
                    </a:cxn>
                    <a:cxn ang="0">
                      <a:pos x="28" y="24"/>
                    </a:cxn>
                    <a:cxn ang="0">
                      <a:pos x="21" y="17"/>
                    </a:cxn>
                    <a:cxn ang="0">
                      <a:pos x="21" y="15"/>
                    </a:cxn>
                    <a:cxn ang="0">
                      <a:pos x="20" y="14"/>
                    </a:cxn>
                    <a:cxn ang="0">
                      <a:pos x="17" y="8"/>
                    </a:cxn>
                    <a:cxn ang="0">
                      <a:pos x="24" y="3"/>
                    </a:cxn>
                    <a:cxn ang="0">
                      <a:pos x="20" y="0"/>
                    </a:cxn>
                    <a:cxn ang="0">
                      <a:pos x="15" y="5"/>
                    </a:cxn>
                    <a:cxn ang="0">
                      <a:pos x="13" y="1"/>
                    </a:cxn>
                    <a:cxn ang="0">
                      <a:pos x="8" y="3"/>
                    </a:cxn>
                    <a:cxn ang="0">
                      <a:pos x="11" y="10"/>
                    </a:cxn>
                    <a:cxn ang="0">
                      <a:pos x="0" y="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11" h="100">
                      <a:moveTo>
                        <a:pt x="0" y="11"/>
                      </a:moveTo>
                      <a:lnTo>
                        <a:pt x="11" y="14"/>
                      </a:lnTo>
                      <a:lnTo>
                        <a:pt x="18" y="23"/>
                      </a:lnTo>
                      <a:lnTo>
                        <a:pt x="25" y="32"/>
                      </a:lnTo>
                      <a:lnTo>
                        <a:pt x="30" y="40"/>
                      </a:lnTo>
                      <a:lnTo>
                        <a:pt x="33" y="51"/>
                      </a:lnTo>
                      <a:lnTo>
                        <a:pt x="36" y="57"/>
                      </a:lnTo>
                      <a:lnTo>
                        <a:pt x="37" y="69"/>
                      </a:lnTo>
                      <a:lnTo>
                        <a:pt x="40" y="80"/>
                      </a:lnTo>
                      <a:lnTo>
                        <a:pt x="42" y="85"/>
                      </a:lnTo>
                      <a:lnTo>
                        <a:pt x="43" y="89"/>
                      </a:lnTo>
                      <a:lnTo>
                        <a:pt x="43" y="93"/>
                      </a:lnTo>
                      <a:lnTo>
                        <a:pt x="57" y="99"/>
                      </a:lnTo>
                      <a:lnTo>
                        <a:pt x="110" y="96"/>
                      </a:lnTo>
                      <a:lnTo>
                        <a:pt x="96" y="92"/>
                      </a:lnTo>
                      <a:lnTo>
                        <a:pt x="90" y="91"/>
                      </a:lnTo>
                      <a:lnTo>
                        <a:pt x="74" y="81"/>
                      </a:lnTo>
                      <a:lnTo>
                        <a:pt x="66" y="72"/>
                      </a:lnTo>
                      <a:lnTo>
                        <a:pt x="57" y="62"/>
                      </a:lnTo>
                      <a:lnTo>
                        <a:pt x="56" y="52"/>
                      </a:lnTo>
                      <a:lnTo>
                        <a:pt x="53" y="46"/>
                      </a:lnTo>
                      <a:lnTo>
                        <a:pt x="61" y="33"/>
                      </a:lnTo>
                      <a:lnTo>
                        <a:pt x="67" y="30"/>
                      </a:lnTo>
                      <a:lnTo>
                        <a:pt x="85" y="26"/>
                      </a:lnTo>
                      <a:lnTo>
                        <a:pt x="96" y="24"/>
                      </a:lnTo>
                      <a:lnTo>
                        <a:pt x="108" y="15"/>
                      </a:lnTo>
                      <a:lnTo>
                        <a:pt x="104" y="14"/>
                      </a:lnTo>
                      <a:lnTo>
                        <a:pt x="97" y="20"/>
                      </a:lnTo>
                      <a:lnTo>
                        <a:pt x="90" y="21"/>
                      </a:lnTo>
                      <a:lnTo>
                        <a:pt x="84" y="23"/>
                      </a:lnTo>
                      <a:lnTo>
                        <a:pt x="72" y="25"/>
                      </a:lnTo>
                      <a:lnTo>
                        <a:pt x="72" y="22"/>
                      </a:lnTo>
                      <a:lnTo>
                        <a:pt x="80" y="15"/>
                      </a:lnTo>
                      <a:lnTo>
                        <a:pt x="77" y="15"/>
                      </a:lnTo>
                      <a:lnTo>
                        <a:pt x="66" y="24"/>
                      </a:lnTo>
                      <a:lnTo>
                        <a:pt x="52" y="26"/>
                      </a:lnTo>
                      <a:lnTo>
                        <a:pt x="61" y="11"/>
                      </a:lnTo>
                      <a:lnTo>
                        <a:pt x="57" y="12"/>
                      </a:lnTo>
                      <a:lnTo>
                        <a:pt x="53" y="15"/>
                      </a:lnTo>
                      <a:lnTo>
                        <a:pt x="47" y="12"/>
                      </a:lnTo>
                      <a:lnTo>
                        <a:pt x="45" y="13"/>
                      </a:lnTo>
                      <a:lnTo>
                        <a:pt x="50" y="17"/>
                      </a:lnTo>
                      <a:lnTo>
                        <a:pt x="46" y="23"/>
                      </a:lnTo>
                      <a:lnTo>
                        <a:pt x="46" y="24"/>
                      </a:lnTo>
                      <a:lnTo>
                        <a:pt x="46" y="28"/>
                      </a:lnTo>
                      <a:lnTo>
                        <a:pt x="41" y="32"/>
                      </a:lnTo>
                      <a:lnTo>
                        <a:pt x="37" y="31"/>
                      </a:lnTo>
                      <a:lnTo>
                        <a:pt x="34" y="30"/>
                      </a:lnTo>
                      <a:lnTo>
                        <a:pt x="28" y="24"/>
                      </a:lnTo>
                      <a:lnTo>
                        <a:pt x="21" y="17"/>
                      </a:lnTo>
                      <a:lnTo>
                        <a:pt x="21" y="15"/>
                      </a:lnTo>
                      <a:lnTo>
                        <a:pt x="20" y="14"/>
                      </a:lnTo>
                      <a:lnTo>
                        <a:pt x="17" y="8"/>
                      </a:lnTo>
                      <a:lnTo>
                        <a:pt x="24" y="3"/>
                      </a:lnTo>
                      <a:lnTo>
                        <a:pt x="20" y="0"/>
                      </a:lnTo>
                      <a:lnTo>
                        <a:pt x="15" y="5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11" y="10"/>
                      </a:lnTo>
                      <a:lnTo>
                        <a:pt x="0" y="9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78" name="Freeform 182"/>
                <p:cNvSpPr>
                  <a:spLocks/>
                </p:cNvSpPr>
                <p:nvPr/>
              </p:nvSpPr>
              <p:spPr bwMode="auto">
                <a:xfrm>
                  <a:off x="5048" y="613"/>
                  <a:ext cx="38" cy="61"/>
                </a:xfrm>
                <a:custGeom>
                  <a:avLst/>
                  <a:gdLst/>
                  <a:ahLst/>
                  <a:cxnLst>
                    <a:cxn ang="0">
                      <a:pos x="31" y="60"/>
                    </a:cxn>
                    <a:cxn ang="0">
                      <a:pos x="37" y="51"/>
                    </a:cxn>
                    <a:cxn ang="0">
                      <a:pos x="36" y="49"/>
                    </a:cxn>
                    <a:cxn ang="0">
                      <a:pos x="23" y="31"/>
                    </a:cxn>
                    <a:cxn ang="0">
                      <a:pos x="22" y="31"/>
                    </a:cxn>
                    <a:cxn ang="0">
                      <a:pos x="20" y="32"/>
                    </a:cxn>
                    <a:cxn ang="0">
                      <a:pos x="18" y="20"/>
                    </a:cxn>
                    <a:cxn ang="0">
                      <a:pos x="16" y="20"/>
                    </a:cxn>
                    <a:cxn ang="0">
                      <a:pos x="15" y="20"/>
                    </a:cxn>
                    <a:cxn ang="0">
                      <a:pos x="13" y="19"/>
                    </a:cxn>
                    <a:cxn ang="0">
                      <a:pos x="13" y="15"/>
                    </a:cxn>
                    <a:cxn ang="0">
                      <a:pos x="7" y="14"/>
                    </a:cxn>
                    <a:cxn ang="0">
                      <a:pos x="6" y="13"/>
                    </a:cxn>
                    <a:cxn ang="0">
                      <a:pos x="10" y="9"/>
                    </a:cxn>
                    <a:cxn ang="0">
                      <a:pos x="7" y="9"/>
                    </a:cxn>
                    <a:cxn ang="0">
                      <a:pos x="8" y="7"/>
                    </a:cxn>
                    <a:cxn ang="0">
                      <a:pos x="9" y="1"/>
                    </a:cxn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1" y="3"/>
                    </a:cxn>
                    <a:cxn ang="0">
                      <a:pos x="3" y="5"/>
                    </a:cxn>
                    <a:cxn ang="0">
                      <a:pos x="6" y="7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5" y="9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1" y="14"/>
                    </a:cxn>
                    <a:cxn ang="0">
                      <a:pos x="4" y="19"/>
                    </a:cxn>
                    <a:cxn ang="0">
                      <a:pos x="8" y="24"/>
                    </a:cxn>
                    <a:cxn ang="0">
                      <a:pos x="6" y="26"/>
                    </a:cxn>
                    <a:cxn ang="0">
                      <a:pos x="7" y="30"/>
                    </a:cxn>
                    <a:cxn ang="0">
                      <a:pos x="8" y="34"/>
                    </a:cxn>
                    <a:cxn ang="0">
                      <a:pos x="7" y="38"/>
                    </a:cxn>
                    <a:cxn ang="0">
                      <a:pos x="10" y="47"/>
                    </a:cxn>
                    <a:cxn ang="0">
                      <a:pos x="10" y="53"/>
                    </a:cxn>
                    <a:cxn ang="0">
                      <a:pos x="10" y="57"/>
                    </a:cxn>
                    <a:cxn ang="0">
                      <a:pos x="31" y="60"/>
                    </a:cxn>
                  </a:cxnLst>
                  <a:rect l="0" t="0" r="r" b="b"/>
                  <a:pathLst>
                    <a:path w="38" h="61">
                      <a:moveTo>
                        <a:pt x="31" y="60"/>
                      </a:moveTo>
                      <a:lnTo>
                        <a:pt x="37" y="51"/>
                      </a:lnTo>
                      <a:lnTo>
                        <a:pt x="36" y="49"/>
                      </a:lnTo>
                      <a:lnTo>
                        <a:pt x="23" y="31"/>
                      </a:lnTo>
                      <a:lnTo>
                        <a:pt x="22" y="31"/>
                      </a:lnTo>
                      <a:lnTo>
                        <a:pt x="20" y="32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5" y="20"/>
                      </a:lnTo>
                      <a:lnTo>
                        <a:pt x="13" y="19"/>
                      </a:lnTo>
                      <a:lnTo>
                        <a:pt x="13" y="15"/>
                      </a:lnTo>
                      <a:lnTo>
                        <a:pt x="7" y="14"/>
                      </a:lnTo>
                      <a:lnTo>
                        <a:pt x="6" y="13"/>
                      </a:lnTo>
                      <a:lnTo>
                        <a:pt x="10" y="9"/>
                      </a:lnTo>
                      <a:lnTo>
                        <a:pt x="7" y="9"/>
                      </a:lnTo>
                      <a:lnTo>
                        <a:pt x="8" y="7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5" y="9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1" y="14"/>
                      </a:lnTo>
                      <a:lnTo>
                        <a:pt x="4" y="19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7" y="30"/>
                      </a:lnTo>
                      <a:lnTo>
                        <a:pt x="8" y="34"/>
                      </a:lnTo>
                      <a:lnTo>
                        <a:pt x="7" y="38"/>
                      </a:lnTo>
                      <a:lnTo>
                        <a:pt x="10" y="47"/>
                      </a:lnTo>
                      <a:lnTo>
                        <a:pt x="10" y="53"/>
                      </a:lnTo>
                      <a:lnTo>
                        <a:pt x="10" y="57"/>
                      </a:lnTo>
                      <a:lnTo>
                        <a:pt x="31" y="60"/>
                      </a:lnTo>
                    </a:path>
                  </a:pathLst>
                </a:custGeom>
                <a:solidFill>
                  <a:srgbClr val="603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7879" name="Freeform 183"/>
              <p:cNvSpPr>
                <a:spLocks/>
              </p:cNvSpPr>
              <p:nvPr/>
            </p:nvSpPr>
            <p:spPr bwMode="auto">
              <a:xfrm>
                <a:off x="4965" y="542"/>
                <a:ext cx="212" cy="34"/>
              </a:xfrm>
              <a:custGeom>
                <a:avLst/>
                <a:gdLst/>
                <a:ahLst/>
                <a:cxnLst>
                  <a:cxn ang="0">
                    <a:pos x="211" y="22"/>
                  </a:cxn>
                  <a:cxn ang="0">
                    <a:pos x="210" y="17"/>
                  </a:cxn>
                  <a:cxn ang="0">
                    <a:pos x="208" y="14"/>
                  </a:cxn>
                  <a:cxn ang="0">
                    <a:pos x="205" y="12"/>
                  </a:cxn>
                  <a:cxn ang="0">
                    <a:pos x="200" y="12"/>
                  </a:cxn>
                  <a:cxn ang="0">
                    <a:pos x="198" y="15"/>
                  </a:cxn>
                  <a:cxn ang="0">
                    <a:pos x="195" y="18"/>
                  </a:cxn>
                  <a:cxn ang="0">
                    <a:pos x="185" y="19"/>
                  </a:cxn>
                  <a:cxn ang="0">
                    <a:pos x="176" y="10"/>
                  </a:cxn>
                  <a:cxn ang="0">
                    <a:pos x="173" y="8"/>
                  </a:cxn>
                  <a:cxn ang="0">
                    <a:pos x="170" y="8"/>
                  </a:cxn>
                  <a:cxn ang="0">
                    <a:pos x="168" y="9"/>
                  </a:cxn>
                  <a:cxn ang="0">
                    <a:pos x="164" y="14"/>
                  </a:cxn>
                  <a:cxn ang="0">
                    <a:pos x="155" y="8"/>
                  </a:cxn>
                  <a:cxn ang="0">
                    <a:pos x="152" y="7"/>
                  </a:cxn>
                  <a:cxn ang="0">
                    <a:pos x="149" y="8"/>
                  </a:cxn>
                  <a:cxn ang="0">
                    <a:pos x="148" y="10"/>
                  </a:cxn>
                  <a:cxn ang="0">
                    <a:pos x="155" y="23"/>
                  </a:cxn>
                  <a:cxn ang="0">
                    <a:pos x="147" y="28"/>
                  </a:cxn>
                  <a:cxn ang="0">
                    <a:pos x="115" y="16"/>
                  </a:cxn>
                  <a:cxn ang="0">
                    <a:pos x="125" y="9"/>
                  </a:cxn>
                  <a:cxn ang="0">
                    <a:pos x="128" y="5"/>
                  </a:cxn>
                  <a:cxn ang="0">
                    <a:pos x="127" y="1"/>
                  </a:cxn>
                  <a:cxn ang="0">
                    <a:pos x="125" y="0"/>
                  </a:cxn>
                  <a:cxn ang="0">
                    <a:pos x="120" y="0"/>
                  </a:cxn>
                  <a:cxn ang="0">
                    <a:pos x="103" y="9"/>
                  </a:cxn>
                  <a:cxn ang="0">
                    <a:pos x="81" y="8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79" y="0"/>
                  </a:cxn>
                  <a:cxn ang="0">
                    <a:pos x="76" y="1"/>
                  </a:cxn>
                  <a:cxn ang="0">
                    <a:pos x="73" y="3"/>
                  </a:cxn>
                  <a:cxn ang="0">
                    <a:pos x="67" y="3"/>
                  </a:cxn>
                  <a:cxn ang="0">
                    <a:pos x="63" y="1"/>
                  </a:cxn>
                  <a:cxn ang="0">
                    <a:pos x="59" y="3"/>
                  </a:cxn>
                  <a:cxn ang="0">
                    <a:pos x="52" y="6"/>
                  </a:cxn>
                  <a:cxn ang="0">
                    <a:pos x="48" y="4"/>
                  </a:cxn>
                  <a:cxn ang="0">
                    <a:pos x="44" y="5"/>
                  </a:cxn>
                  <a:cxn ang="0">
                    <a:pos x="41" y="6"/>
                  </a:cxn>
                  <a:cxn ang="0">
                    <a:pos x="37" y="16"/>
                  </a:cxn>
                  <a:cxn ang="0">
                    <a:pos x="28" y="10"/>
                  </a:cxn>
                  <a:cxn ang="0">
                    <a:pos x="25" y="10"/>
                  </a:cxn>
                  <a:cxn ang="0">
                    <a:pos x="23" y="10"/>
                  </a:cxn>
                  <a:cxn ang="0">
                    <a:pos x="21" y="13"/>
                  </a:cxn>
                  <a:cxn ang="0">
                    <a:pos x="13" y="11"/>
                  </a:cxn>
                  <a:cxn ang="0">
                    <a:pos x="11" y="10"/>
                  </a:cxn>
                  <a:cxn ang="0">
                    <a:pos x="8" y="8"/>
                  </a:cxn>
                  <a:cxn ang="0">
                    <a:pos x="5" y="7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1" y="16"/>
                  </a:cxn>
                  <a:cxn ang="0">
                    <a:pos x="10" y="16"/>
                  </a:cxn>
                  <a:cxn ang="0">
                    <a:pos x="23" y="18"/>
                  </a:cxn>
                  <a:cxn ang="0">
                    <a:pos x="35" y="33"/>
                  </a:cxn>
                  <a:cxn ang="0">
                    <a:pos x="203" y="27"/>
                  </a:cxn>
                  <a:cxn ang="0">
                    <a:pos x="211" y="22"/>
                  </a:cxn>
                </a:cxnLst>
                <a:rect l="0" t="0" r="r" b="b"/>
                <a:pathLst>
                  <a:path w="212" h="34">
                    <a:moveTo>
                      <a:pt x="211" y="22"/>
                    </a:moveTo>
                    <a:lnTo>
                      <a:pt x="210" y="17"/>
                    </a:lnTo>
                    <a:lnTo>
                      <a:pt x="208" y="14"/>
                    </a:lnTo>
                    <a:lnTo>
                      <a:pt x="205" y="12"/>
                    </a:lnTo>
                    <a:lnTo>
                      <a:pt x="200" y="12"/>
                    </a:lnTo>
                    <a:lnTo>
                      <a:pt x="198" y="15"/>
                    </a:lnTo>
                    <a:lnTo>
                      <a:pt x="195" y="18"/>
                    </a:lnTo>
                    <a:lnTo>
                      <a:pt x="185" y="19"/>
                    </a:lnTo>
                    <a:lnTo>
                      <a:pt x="176" y="10"/>
                    </a:lnTo>
                    <a:lnTo>
                      <a:pt x="173" y="8"/>
                    </a:lnTo>
                    <a:lnTo>
                      <a:pt x="170" y="8"/>
                    </a:lnTo>
                    <a:lnTo>
                      <a:pt x="168" y="9"/>
                    </a:lnTo>
                    <a:lnTo>
                      <a:pt x="164" y="14"/>
                    </a:lnTo>
                    <a:lnTo>
                      <a:pt x="155" y="8"/>
                    </a:lnTo>
                    <a:lnTo>
                      <a:pt x="152" y="7"/>
                    </a:lnTo>
                    <a:lnTo>
                      <a:pt x="149" y="8"/>
                    </a:lnTo>
                    <a:lnTo>
                      <a:pt x="148" y="10"/>
                    </a:lnTo>
                    <a:lnTo>
                      <a:pt x="155" y="23"/>
                    </a:lnTo>
                    <a:lnTo>
                      <a:pt x="147" y="28"/>
                    </a:lnTo>
                    <a:lnTo>
                      <a:pt x="115" y="16"/>
                    </a:lnTo>
                    <a:lnTo>
                      <a:pt x="125" y="9"/>
                    </a:lnTo>
                    <a:lnTo>
                      <a:pt x="128" y="5"/>
                    </a:lnTo>
                    <a:lnTo>
                      <a:pt x="127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03" y="9"/>
                    </a:lnTo>
                    <a:lnTo>
                      <a:pt x="81" y="8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6" y="1"/>
                    </a:lnTo>
                    <a:lnTo>
                      <a:pt x="73" y="3"/>
                    </a:lnTo>
                    <a:lnTo>
                      <a:pt x="67" y="3"/>
                    </a:lnTo>
                    <a:lnTo>
                      <a:pt x="63" y="1"/>
                    </a:lnTo>
                    <a:lnTo>
                      <a:pt x="59" y="3"/>
                    </a:lnTo>
                    <a:lnTo>
                      <a:pt x="52" y="6"/>
                    </a:lnTo>
                    <a:lnTo>
                      <a:pt x="48" y="4"/>
                    </a:lnTo>
                    <a:lnTo>
                      <a:pt x="44" y="5"/>
                    </a:lnTo>
                    <a:lnTo>
                      <a:pt x="41" y="6"/>
                    </a:lnTo>
                    <a:lnTo>
                      <a:pt x="37" y="16"/>
                    </a:lnTo>
                    <a:lnTo>
                      <a:pt x="28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1" y="13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8" y="8"/>
                    </a:lnTo>
                    <a:lnTo>
                      <a:pt x="5" y="7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10" y="16"/>
                    </a:lnTo>
                    <a:lnTo>
                      <a:pt x="23" y="18"/>
                    </a:lnTo>
                    <a:lnTo>
                      <a:pt x="35" y="33"/>
                    </a:lnTo>
                    <a:lnTo>
                      <a:pt x="203" y="27"/>
                    </a:lnTo>
                    <a:lnTo>
                      <a:pt x="211" y="2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0" name="Freeform 184"/>
              <p:cNvSpPr>
                <a:spLocks/>
              </p:cNvSpPr>
              <p:nvPr/>
            </p:nvSpPr>
            <p:spPr bwMode="auto">
              <a:xfrm>
                <a:off x="4955" y="542"/>
                <a:ext cx="222" cy="56"/>
              </a:xfrm>
              <a:custGeom>
                <a:avLst/>
                <a:gdLst/>
                <a:ahLst/>
                <a:cxnLst>
                  <a:cxn ang="0">
                    <a:pos x="208" y="19"/>
                  </a:cxn>
                  <a:cxn ang="0">
                    <a:pos x="193" y="21"/>
                  </a:cxn>
                  <a:cxn ang="0">
                    <a:pos x="188" y="22"/>
                  </a:cxn>
                  <a:cxn ang="0">
                    <a:pos x="174" y="19"/>
                  </a:cxn>
                  <a:cxn ang="0">
                    <a:pos x="169" y="19"/>
                  </a:cxn>
                  <a:cxn ang="0">
                    <a:pos x="159" y="21"/>
                  </a:cxn>
                  <a:cxn ang="0">
                    <a:pos x="142" y="11"/>
                  </a:cxn>
                  <a:cxn ang="0">
                    <a:pos x="136" y="9"/>
                  </a:cxn>
                  <a:cxn ang="0">
                    <a:pos x="115" y="7"/>
                  </a:cxn>
                  <a:cxn ang="0">
                    <a:pos x="103" y="2"/>
                  </a:cxn>
                  <a:cxn ang="0">
                    <a:pos x="96" y="2"/>
                  </a:cxn>
                  <a:cxn ang="0">
                    <a:pos x="80" y="9"/>
                  </a:cxn>
                  <a:cxn ang="0">
                    <a:pos x="67" y="9"/>
                  </a:cxn>
                  <a:cxn ang="0">
                    <a:pos x="50" y="9"/>
                  </a:cxn>
                  <a:cxn ang="0">
                    <a:pos x="40" y="15"/>
                  </a:cxn>
                  <a:cxn ang="0">
                    <a:pos x="18" y="14"/>
                  </a:cxn>
                  <a:cxn ang="0">
                    <a:pos x="11" y="17"/>
                  </a:cxn>
                  <a:cxn ang="0">
                    <a:pos x="16" y="20"/>
                  </a:cxn>
                  <a:cxn ang="0">
                    <a:pos x="27" y="23"/>
                  </a:cxn>
                  <a:cxn ang="0">
                    <a:pos x="19" y="25"/>
                  </a:cxn>
                  <a:cxn ang="0">
                    <a:pos x="6" y="21"/>
                  </a:cxn>
                  <a:cxn ang="0">
                    <a:pos x="1" y="25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6" y="42"/>
                  </a:cxn>
                  <a:cxn ang="0">
                    <a:pos x="23" y="48"/>
                  </a:cxn>
                  <a:cxn ang="0">
                    <a:pos x="33" y="49"/>
                  </a:cxn>
                  <a:cxn ang="0">
                    <a:pos x="43" y="54"/>
                  </a:cxn>
                  <a:cxn ang="0">
                    <a:pos x="51" y="50"/>
                  </a:cxn>
                  <a:cxn ang="0">
                    <a:pos x="60" y="33"/>
                  </a:cxn>
                  <a:cxn ang="0">
                    <a:pos x="113" y="43"/>
                  </a:cxn>
                  <a:cxn ang="0">
                    <a:pos x="215" y="28"/>
                  </a:cxn>
                  <a:cxn ang="0">
                    <a:pos x="221" y="23"/>
                  </a:cxn>
                  <a:cxn ang="0">
                    <a:pos x="217" y="19"/>
                  </a:cxn>
                </a:cxnLst>
                <a:rect l="0" t="0" r="r" b="b"/>
                <a:pathLst>
                  <a:path w="222" h="56">
                    <a:moveTo>
                      <a:pt x="213" y="19"/>
                    </a:moveTo>
                    <a:lnTo>
                      <a:pt x="208" y="19"/>
                    </a:lnTo>
                    <a:lnTo>
                      <a:pt x="196" y="25"/>
                    </a:lnTo>
                    <a:lnTo>
                      <a:pt x="193" y="21"/>
                    </a:lnTo>
                    <a:lnTo>
                      <a:pt x="191" y="21"/>
                    </a:lnTo>
                    <a:lnTo>
                      <a:pt x="188" y="22"/>
                    </a:lnTo>
                    <a:lnTo>
                      <a:pt x="182" y="25"/>
                    </a:lnTo>
                    <a:lnTo>
                      <a:pt x="174" y="19"/>
                    </a:lnTo>
                    <a:lnTo>
                      <a:pt x="171" y="18"/>
                    </a:lnTo>
                    <a:lnTo>
                      <a:pt x="169" y="19"/>
                    </a:lnTo>
                    <a:lnTo>
                      <a:pt x="162" y="19"/>
                    </a:lnTo>
                    <a:lnTo>
                      <a:pt x="159" y="21"/>
                    </a:lnTo>
                    <a:lnTo>
                      <a:pt x="158" y="26"/>
                    </a:lnTo>
                    <a:lnTo>
                      <a:pt x="142" y="11"/>
                    </a:lnTo>
                    <a:lnTo>
                      <a:pt x="139" y="9"/>
                    </a:lnTo>
                    <a:lnTo>
                      <a:pt x="136" y="9"/>
                    </a:lnTo>
                    <a:lnTo>
                      <a:pt x="125" y="13"/>
                    </a:lnTo>
                    <a:lnTo>
                      <a:pt x="115" y="7"/>
                    </a:lnTo>
                    <a:lnTo>
                      <a:pt x="103" y="7"/>
                    </a:lnTo>
                    <a:lnTo>
                      <a:pt x="103" y="2"/>
                    </a:lnTo>
                    <a:lnTo>
                      <a:pt x="99" y="0"/>
                    </a:lnTo>
                    <a:lnTo>
                      <a:pt x="96" y="2"/>
                    </a:lnTo>
                    <a:lnTo>
                      <a:pt x="87" y="7"/>
                    </a:lnTo>
                    <a:lnTo>
                      <a:pt x="80" y="9"/>
                    </a:lnTo>
                    <a:lnTo>
                      <a:pt x="71" y="5"/>
                    </a:lnTo>
                    <a:lnTo>
                      <a:pt x="67" y="9"/>
                    </a:lnTo>
                    <a:lnTo>
                      <a:pt x="51" y="9"/>
                    </a:lnTo>
                    <a:lnTo>
                      <a:pt x="50" y="9"/>
                    </a:lnTo>
                    <a:lnTo>
                      <a:pt x="45" y="9"/>
                    </a:lnTo>
                    <a:lnTo>
                      <a:pt x="40" y="15"/>
                    </a:lnTo>
                    <a:lnTo>
                      <a:pt x="22" y="15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1" y="17"/>
                    </a:lnTo>
                    <a:lnTo>
                      <a:pt x="13" y="19"/>
                    </a:lnTo>
                    <a:lnTo>
                      <a:pt x="16" y="20"/>
                    </a:lnTo>
                    <a:lnTo>
                      <a:pt x="23" y="22"/>
                    </a:lnTo>
                    <a:lnTo>
                      <a:pt x="27" y="23"/>
                    </a:lnTo>
                    <a:lnTo>
                      <a:pt x="30" y="25"/>
                    </a:lnTo>
                    <a:lnTo>
                      <a:pt x="19" y="25"/>
                    </a:lnTo>
                    <a:lnTo>
                      <a:pt x="11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4" y="32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1" y="41"/>
                    </a:lnTo>
                    <a:lnTo>
                      <a:pt x="6" y="42"/>
                    </a:lnTo>
                    <a:lnTo>
                      <a:pt x="13" y="42"/>
                    </a:lnTo>
                    <a:lnTo>
                      <a:pt x="23" y="48"/>
                    </a:lnTo>
                    <a:lnTo>
                      <a:pt x="27" y="50"/>
                    </a:lnTo>
                    <a:lnTo>
                      <a:pt x="33" y="49"/>
                    </a:lnTo>
                    <a:lnTo>
                      <a:pt x="38" y="55"/>
                    </a:lnTo>
                    <a:lnTo>
                      <a:pt x="43" y="54"/>
                    </a:lnTo>
                    <a:lnTo>
                      <a:pt x="49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60" y="33"/>
                    </a:lnTo>
                    <a:lnTo>
                      <a:pt x="112" y="34"/>
                    </a:lnTo>
                    <a:lnTo>
                      <a:pt x="113" y="43"/>
                    </a:lnTo>
                    <a:lnTo>
                      <a:pt x="214" y="37"/>
                    </a:lnTo>
                    <a:lnTo>
                      <a:pt x="215" y="28"/>
                    </a:lnTo>
                    <a:lnTo>
                      <a:pt x="219" y="26"/>
                    </a:lnTo>
                    <a:lnTo>
                      <a:pt x="221" y="23"/>
                    </a:lnTo>
                    <a:lnTo>
                      <a:pt x="220" y="21"/>
                    </a:lnTo>
                    <a:lnTo>
                      <a:pt x="217" y="19"/>
                    </a:lnTo>
                    <a:lnTo>
                      <a:pt x="213" y="19"/>
                    </a:lnTo>
                  </a:path>
                </a:pathLst>
              </a:custGeom>
              <a:solidFill>
                <a:srgbClr val="00A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1" name="Freeform 185"/>
              <p:cNvSpPr>
                <a:spLocks/>
              </p:cNvSpPr>
              <p:nvPr/>
            </p:nvSpPr>
            <p:spPr bwMode="auto">
              <a:xfrm>
                <a:off x="4973" y="555"/>
                <a:ext cx="207" cy="42"/>
              </a:xfrm>
              <a:custGeom>
                <a:avLst/>
                <a:gdLst/>
                <a:ahLst/>
                <a:cxnLst>
                  <a:cxn ang="0">
                    <a:pos x="205" y="18"/>
                  </a:cxn>
                  <a:cxn ang="0">
                    <a:pos x="205" y="24"/>
                  </a:cxn>
                  <a:cxn ang="0">
                    <a:pos x="195" y="27"/>
                  </a:cxn>
                  <a:cxn ang="0">
                    <a:pos x="192" y="31"/>
                  </a:cxn>
                  <a:cxn ang="0">
                    <a:pos x="183" y="29"/>
                  </a:cxn>
                  <a:cxn ang="0">
                    <a:pos x="170" y="30"/>
                  </a:cxn>
                  <a:cxn ang="0">
                    <a:pos x="154" y="35"/>
                  </a:cxn>
                  <a:cxn ang="0">
                    <a:pos x="142" y="38"/>
                  </a:cxn>
                  <a:cxn ang="0">
                    <a:pos x="130" y="37"/>
                  </a:cxn>
                  <a:cxn ang="0">
                    <a:pos x="104" y="33"/>
                  </a:cxn>
                  <a:cxn ang="0">
                    <a:pos x="86" y="34"/>
                  </a:cxn>
                  <a:cxn ang="0">
                    <a:pos x="78" y="36"/>
                  </a:cxn>
                  <a:cxn ang="0">
                    <a:pos x="71" y="34"/>
                  </a:cxn>
                  <a:cxn ang="0">
                    <a:pos x="64" y="25"/>
                  </a:cxn>
                  <a:cxn ang="0">
                    <a:pos x="40" y="27"/>
                  </a:cxn>
                  <a:cxn ang="0">
                    <a:pos x="32" y="34"/>
                  </a:cxn>
                  <a:cxn ang="0">
                    <a:pos x="23" y="41"/>
                  </a:cxn>
                  <a:cxn ang="0">
                    <a:pos x="16" y="38"/>
                  </a:cxn>
                  <a:cxn ang="0">
                    <a:pos x="18" y="30"/>
                  </a:cxn>
                  <a:cxn ang="0">
                    <a:pos x="25" y="31"/>
                  </a:cxn>
                  <a:cxn ang="0">
                    <a:pos x="27" y="26"/>
                  </a:cxn>
                  <a:cxn ang="0">
                    <a:pos x="36" y="21"/>
                  </a:cxn>
                  <a:cxn ang="0">
                    <a:pos x="34" y="18"/>
                  </a:cxn>
                  <a:cxn ang="0">
                    <a:pos x="18" y="18"/>
                  </a:cxn>
                  <a:cxn ang="0">
                    <a:pos x="11" y="20"/>
                  </a:cxn>
                  <a:cxn ang="0">
                    <a:pos x="1" y="18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3" y="8"/>
                  </a:cxn>
                  <a:cxn ang="0">
                    <a:pos x="24" y="10"/>
                  </a:cxn>
                  <a:cxn ang="0">
                    <a:pos x="39" y="10"/>
                  </a:cxn>
                  <a:cxn ang="0">
                    <a:pos x="50" y="8"/>
                  </a:cxn>
                  <a:cxn ang="0">
                    <a:pos x="52" y="2"/>
                  </a:cxn>
                  <a:cxn ang="0">
                    <a:pos x="59" y="3"/>
                  </a:cxn>
                  <a:cxn ang="0">
                    <a:pos x="59" y="10"/>
                  </a:cxn>
                  <a:cxn ang="0">
                    <a:pos x="55" y="16"/>
                  </a:cxn>
                  <a:cxn ang="0">
                    <a:pos x="62" y="18"/>
                  </a:cxn>
                  <a:cxn ang="0">
                    <a:pos x="75" y="21"/>
                  </a:cxn>
                  <a:cxn ang="0">
                    <a:pos x="96" y="21"/>
                  </a:cxn>
                  <a:cxn ang="0">
                    <a:pos x="96" y="14"/>
                  </a:cxn>
                  <a:cxn ang="0">
                    <a:pos x="101" y="7"/>
                  </a:cxn>
                  <a:cxn ang="0">
                    <a:pos x="87" y="7"/>
                  </a:cxn>
                  <a:cxn ang="0">
                    <a:pos x="82" y="2"/>
                  </a:cxn>
                  <a:cxn ang="0">
                    <a:pos x="86" y="0"/>
                  </a:cxn>
                  <a:cxn ang="0">
                    <a:pos x="93" y="5"/>
                  </a:cxn>
                  <a:cxn ang="0">
                    <a:pos x="108" y="10"/>
                  </a:cxn>
                  <a:cxn ang="0">
                    <a:pos x="118" y="7"/>
                  </a:cxn>
                  <a:cxn ang="0">
                    <a:pos x="121" y="10"/>
                  </a:cxn>
                  <a:cxn ang="0">
                    <a:pos x="116" y="12"/>
                  </a:cxn>
                  <a:cxn ang="0">
                    <a:pos x="101" y="21"/>
                  </a:cxn>
                  <a:cxn ang="0">
                    <a:pos x="105" y="28"/>
                  </a:cxn>
                  <a:cxn ang="0">
                    <a:pos x="121" y="23"/>
                  </a:cxn>
                  <a:cxn ang="0">
                    <a:pos x="128" y="22"/>
                  </a:cxn>
                  <a:cxn ang="0">
                    <a:pos x="136" y="27"/>
                  </a:cxn>
                  <a:cxn ang="0">
                    <a:pos x="141" y="20"/>
                  </a:cxn>
                  <a:cxn ang="0">
                    <a:pos x="144" y="15"/>
                  </a:cxn>
                  <a:cxn ang="0">
                    <a:pos x="151" y="15"/>
                  </a:cxn>
                  <a:cxn ang="0">
                    <a:pos x="172" y="22"/>
                  </a:cxn>
                  <a:cxn ang="0">
                    <a:pos x="177" y="20"/>
                  </a:cxn>
                  <a:cxn ang="0">
                    <a:pos x="188" y="21"/>
                  </a:cxn>
                  <a:cxn ang="0">
                    <a:pos x="193" y="19"/>
                  </a:cxn>
                  <a:cxn ang="0">
                    <a:pos x="202" y="15"/>
                  </a:cxn>
                </a:cxnLst>
                <a:rect l="0" t="0" r="r" b="b"/>
                <a:pathLst>
                  <a:path w="207" h="42">
                    <a:moveTo>
                      <a:pt x="202" y="15"/>
                    </a:moveTo>
                    <a:lnTo>
                      <a:pt x="205" y="18"/>
                    </a:lnTo>
                    <a:lnTo>
                      <a:pt x="206" y="21"/>
                    </a:lnTo>
                    <a:lnTo>
                      <a:pt x="205" y="24"/>
                    </a:lnTo>
                    <a:lnTo>
                      <a:pt x="199" y="27"/>
                    </a:lnTo>
                    <a:lnTo>
                      <a:pt x="195" y="27"/>
                    </a:lnTo>
                    <a:lnTo>
                      <a:pt x="196" y="30"/>
                    </a:lnTo>
                    <a:lnTo>
                      <a:pt x="192" y="31"/>
                    </a:lnTo>
                    <a:lnTo>
                      <a:pt x="187" y="30"/>
                    </a:lnTo>
                    <a:lnTo>
                      <a:pt x="183" y="29"/>
                    </a:lnTo>
                    <a:lnTo>
                      <a:pt x="176" y="31"/>
                    </a:lnTo>
                    <a:lnTo>
                      <a:pt x="170" y="30"/>
                    </a:lnTo>
                    <a:lnTo>
                      <a:pt x="164" y="36"/>
                    </a:lnTo>
                    <a:lnTo>
                      <a:pt x="154" y="35"/>
                    </a:lnTo>
                    <a:lnTo>
                      <a:pt x="148" y="38"/>
                    </a:lnTo>
                    <a:lnTo>
                      <a:pt x="142" y="38"/>
                    </a:lnTo>
                    <a:lnTo>
                      <a:pt x="135" y="38"/>
                    </a:lnTo>
                    <a:lnTo>
                      <a:pt x="130" y="37"/>
                    </a:lnTo>
                    <a:lnTo>
                      <a:pt x="111" y="31"/>
                    </a:lnTo>
                    <a:lnTo>
                      <a:pt x="104" y="33"/>
                    </a:lnTo>
                    <a:lnTo>
                      <a:pt x="91" y="33"/>
                    </a:lnTo>
                    <a:lnTo>
                      <a:pt x="86" y="34"/>
                    </a:lnTo>
                    <a:lnTo>
                      <a:pt x="81" y="36"/>
                    </a:lnTo>
                    <a:lnTo>
                      <a:pt x="78" y="36"/>
                    </a:lnTo>
                    <a:lnTo>
                      <a:pt x="74" y="36"/>
                    </a:lnTo>
                    <a:lnTo>
                      <a:pt x="71" y="34"/>
                    </a:lnTo>
                    <a:lnTo>
                      <a:pt x="68" y="31"/>
                    </a:lnTo>
                    <a:lnTo>
                      <a:pt x="64" y="25"/>
                    </a:lnTo>
                    <a:lnTo>
                      <a:pt x="51" y="22"/>
                    </a:lnTo>
                    <a:lnTo>
                      <a:pt x="40" y="27"/>
                    </a:lnTo>
                    <a:lnTo>
                      <a:pt x="38" y="33"/>
                    </a:lnTo>
                    <a:lnTo>
                      <a:pt x="32" y="34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9" y="40"/>
                    </a:lnTo>
                    <a:lnTo>
                      <a:pt x="16" y="38"/>
                    </a:lnTo>
                    <a:lnTo>
                      <a:pt x="15" y="33"/>
                    </a:lnTo>
                    <a:lnTo>
                      <a:pt x="18" y="30"/>
                    </a:lnTo>
                    <a:lnTo>
                      <a:pt x="22" y="30"/>
                    </a:lnTo>
                    <a:lnTo>
                      <a:pt x="25" y="31"/>
                    </a:lnTo>
                    <a:lnTo>
                      <a:pt x="26" y="29"/>
                    </a:lnTo>
                    <a:lnTo>
                      <a:pt x="27" y="26"/>
                    </a:lnTo>
                    <a:lnTo>
                      <a:pt x="35" y="25"/>
                    </a:lnTo>
                    <a:lnTo>
                      <a:pt x="36" y="21"/>
                    </a:lnTo>
                    <a:lnTo>
                      <a:pt x="40" y="16"/>
                    </a:lnTo>
                    <a:lnTo>
                      <a:pt x="34" y="18"/>
                    </a:lnTo>
                    <a:lnTo>
                      <a:pt x="26" y="17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1" y="20"/>
                    </a:lnTo>
                    <a:lnTo>
                      <a:pt x="5" y="21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7" y="8"/>
                    </a:lnTo>
                    <a:lnTo>
                      <a:pt x="24" y="10"/>
                    </a:lnTo>
                    <a:lnTo>
                      <a:pt x="34" y="15"/>
                    </a:lnTo>
                    <a:lnTo>
                      <a:pt x="39" y="10"/>
                    </a:lnTo>
                    <a:lnTo>
                      <a:pt x="43" y="9"/>
                    </a:lnTo>
                    <a:lnTo>
                      <a:pt x="50" y="8"/>
                    </a:lnTo>
                    <a:lnTo>
                      <a:pt x="48" y="3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9" y="3"/>
                    </a:lnTo>
                    <a:lnTo>
                      <a:pt x="62" y="5"/>
                    </a:lnTo>
                    <a:lnTo>
                      <a:pt x="59" y="10"/>
                    </a:lnTo>
                    <a:lnTo>
                      <a:pt x="58" y="13"/>
                    </a:lnTo>
                    <a:lnTo>
                      <a:pt x="55" y="16"/>
                    </a:lnTo>
                    <a:lnTo>
                      <a:pt x="59" y="16"/>
                    </a:lnTo>
                    <a:lnTo>
                      <a:pt x="62" y="18"/>
                    </a:lnTo>
                    <a:lnTo>
                      <a:pt x="65" y="20"/>
                    </a:lnTo>
                    <a:lnTo>
                      <a:pt x="75" y="21"/>
                    </a:lnTo>
                    <a:lnTo>
                      <a:pt x="87" y="21"/>
                    </a:lnTo>
                    <a:lnTo>
                      <a:pt x="96" y="21"/>
                    </a:lnTo>
                    <a:lnTo>
                      <a:pt x="96" y="18"/>
                    </a:lnTo>
                    <a:lnTo>
                      <a:pt x="96" y="14"/>
                    </a:lnTo>
                    <a:lnTo>
                      <a:pt x="98" y="12"/>
                    </a:lnTo>
                    <a:lnTo>
                      <a:pt x="101" y="7"/>
                    </a:lnTo>
                    <a:lnTo>
                      <a:pt x="90" y="7"/>
                    </a:lnTo>
                    <a:lnTo>
                      <a:pt x="87" y="7"/>
                    </a:lnTo>
                    <a:lnTo>
                      <a:pt x="84" y="5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89" y="1"/>
                    </a:lnTo>
                    <a:lnTo>
                      <a:pt x="93" y="5"/>
                    </a:lnTo>
                    <a:lnTo>
                      <a:pt x="101" y="4"/>
                    </a:lnTo>
                    <a:lnTo>
                      <a:pt x="108" y="10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22" y="8"/>
                    </a:lnTo>
                    <a:lnTo>
                      <a:pt x="121" y="10"/>
                    </a:lnTo>
                    <a:lnTo>
                      <a:pt x="120" y="12"/>
                    </a:lnTo>
                    <a:lnTo>
                      <a:pt x="116" y="12"/>
                    </a:lnTo>
                    <a:lnTo>
                      <a:pt x="107" y="13"/>
                    </a:lnTo>
                    <a:lnTo>
                      <a:pt x="101" y="21"/>
                    </a:lnTo>
                    <a:lnTo>
                      <a:pt x="101" y="27"/>
                    </a:lnTo>
                    <a:lnTo>
                      <a:pt x="105" y="28"/>
                    </a:lnTo>
                    <a:lnTo>
                      <a:pt x="113" y="29"/>
                    </a:lnTo>
                    <a:lnTo>
                      <a:pt x="121" y="23"/>
                    </a:lnTo>
                    <a:lnTo>
                      <a:pt x="125" y="22"/>
                    </a:lnTo>
                    <a:lnTo>
                      <a:pt x="128" y="22"/>
                    </a:lnTo>
                    <a:lnTo>
                      <a:pt x="132" y="23"/>
                    </a:lnTo>
                    <a:lnTo>
                      <a:pt x="136" y="27"/>
                    </a:lnTo>
                    <a:lnTo>
                      <a:pt x="146" y="23"/>
                    </a:lnTo>
                    <a:lnTo>
                      <a:pt x="141" y="20"/>
                    </a:lnTo>
                    <a:lnTo>
                      <a:pt x="142" y="17"/>
                    </a:lnTo>
                    <a:lnTo>
                      <a:pt x="144" y="15"/>
                    </a:lnTo>
                    <a:lnTo>
                      <a:pt x="147" y="14"/>
                    </a:lnTo>
                    <a:lnTo>
                      <a:pt x="151" y="15"/>
                    </a:lnTo>
                    <a:lnTo>
                      <a:pt x="160" y="21"/>
                    </a:lnTo>
                    <a:lnTo>
                      <a:pt x="172" y="22"/>
                    </a:lnTo>
                    <a:lnTo>
                      <a:pt x="173" y="20"/>
                    </a:lnTo>
                    <a:lnTo>
                      <a:pt x="177" y="20"/>
                    </a:lnTo>
                    <a:lnTo>
                      <a:pt x="174" y="19"/>
                    </a:lnTo>
                    <a:lnTo>
                      <a:pt x="188" y="21"/>
                    </a:lnTo>
                    <a:lnTo>
                      <a:pt x="190" y="20"/>
                    </a:lnTo>
                    <a:lnTo>
                      <a:pt x="193" y="19"/>
                    </a:lnTo>
                    <a:lnTo>
                      <a:pt x="199" y="14"/>
                    </a:lnTo>
                    <a:lnTo>
                      <a:pt x="202" y="15"/>
                    </a:lnTo>
                  </a:path>
                </a:pathLst>
              </a:custGeom>
              <a:solidFill>
                <a:srgbClr val="006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2" name="Freeform 186"/>
              <p:cNvSpPr>
                <a:spLocks/>
              </p:cNvSpPr>
              <p:nvPr/>
            </p:nvSpPr>
            <p:spPr bwMode="auto">
              <a:xfrm>
                <a:off x="5033" y="565"/>
                <a:ext cx="25" cy="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0" y="1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4" y="10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0"/>
                  </a:cxn>
                  <a:cxn ang="0">
                    <a:pos x="24" y="9"/>
                  </a:cxn>
                  <a:cxn ang="0">
                    <a:pos x="24" y="7"/>
                  </a:cxn>
                  <a:cxn ang="0">
                    <a:pos x="20" y="0"/>
                  </a:cxn>
                </a:cxnLst>
                <a:rect l="0" t="0" r="r" b="b"/>
                <a:pathLst>
                  <a:path w="25" h="13">
                    <a:moveTo>
                      <a:pt x="20" y="0"/>
                    </a:moveTo>
                    <a:lnTo>
                      <a:pt x="10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4" y="10"/>
                    </a:lnTo>
                    <a:lnTo>
                      <a:pt x="15" y="12"/>
                    </a:lnTo>
                    <a:lnTo>
                      <a:pt x="18" y="11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187"/>
          <p:cNvGrpSpPr>
            <a:grpSpLocks/>
          </p:cNvGrpSpPr>
          <p:nvPr/>
        </p:nvGrpSpPr>
        <p:grpSpPr bwMode="auto">
          <a:xfrm>
            <a:off x="7605713" y="1174750"/>
            <a:ext cx="150812" cy="196850"/>
            <a:chOff x="5243" y="461"/>
            <a:chExt cx="123" cy="142"/>
          </a:xfrm>
        </p:grpSpPr>
        <p:sp>
          <p:nvSpPr>
            <p:cNvPr id="157884" name="Freeform 188"/>
            <p:cNvSpPr>
              <a:spLocks/>
            </p:cNvSpPr>
            <p:nvPr/>
          </p:nvSpPr>
          <p:spPr bwMode="auto">
            <a:xfrm>
              <a:off x="5243" y="461"/>
              <a:ext cx="123" cy="74"/>
            </a:xfrm>
            <a:custGeom>
              <a:avLst/>
              <a:gdLst/>
              <a:ahLst/>
              <a:cxnLst>
                <a:cxn ang="0">
                  <a:pos x="121" y="59"/>
                </a:cxn>
                <a:cxn ang="0">
                  <a:pos x="122" y="46"/>
                </a:cxn>
                <a:cxn ang="0">
                  <a:pos x="121" y="40"/>
                </a:cxn>
                <a:cxn ang="0">
                  <a:pos x="120" y="35"/>
                </a:cxn>
                <a:cxn ang="0">
                  <a:pos x="119" y="34"/>
                </a:cxn>
                <a:cxn ang="0">
                  <a:pos x="113" y="30"/>
                </a:cxn>
                <a:cxn ang="0">
                  <a:pos x="109" y="34"/>
                </a:cxn>
                <a:cxn ang="0">
                  <a:pos x="104" y="37"/>
                </a:cxn>
                <a:cxn ang="0">
                  <a:pos x="103" y="30"/>
                </a:cxn>
                <a:cxn ang="0">
                  <a:pos x="103" y="24"/>
                </a:cxn>
                <a:cxn ang="0">
                  <a:pos x="98" y="24"/>
                </a:cxn>
                <a:cxn ang="0">
                  <a:pos x="95" y="21"/>
                </a:cxn>
                <a:cxn ang="0">
                  <a:pos x="91" y="22"/>
                </a:cxn>
                <a:cxn ang="0">
                  <a:pos x="89" y="17"/>
                </a:cxn>
                <a:cxn ang="0">
                  <a:pos x="86" y="14"/>
                </a:cxn>
                <a:cxn ang="0">
                  <a:pos x="88" y="6"/>
                </a:cxn>
                <a:cxn ang="0">
                  <a:pos x="86" y="2"/>
                </a:cxn>
                <a:cxn ang="0">
                  <a:pos x="82" y="1"/>
                </a:cxn>
                <a:cxn ang="0">
                  <a:pos x="80" y="4"/>
                </a:cxn>
                <a:cxn ang="0">
                  <a:pos x="75" y="1"/>
                </a:cxn>
                <a:cxn ang="0">
                  <a:pos x="71" y="0"/>
                </a:cxn>
                <a:cxn ang="0">
                  <a:pos x="68" y="2"/>
                </a:cxn>
                <a:cxn ang="0">
                  <a:pos x="67" y="5"/>
                </a:cxn>
                <a:cxn ang="0">
                  <a:pos x="64" y="14"/>
                </a:cxn>
                <a:cxn ang="0">
                  <a:pos x="63" y="20"/>
                </a:cxn>
                <a:cxn ang="0">
                  <a:pos x="63" y="25"/>
                </a:cxn>
                <a:cxn ang="0">
                  <a:pos x="60" y="27"/>
                </a:cxn>
                <a:cxn ang="0">
                  <a:pos x="58" y="22"/>
                </a:cxn>
                <a:cxn ang="0">
                  <a:pos x="55" y="17"/>
                </a:cxn>
                <a:cxn ang="0">
                  <a:pos x="52" y="9"/>
                </a:cxn>
                <a:cxn ang="0">
                  <a:pos x="49" y="7"/>
                </a:cxn>
                <a:cxn ang="0">
                  <a:pos x="48" y="11"/>
                </a:cxn>
                <a:cxn ang="0">
                  <a:pos x="44" y="13"/>
                </a:cxn>
                <a:cxn ang="0">
                  <a:pos x="40" y="13"/>
                </a:cxn>
                <a:cxn ang="0">
                  <a:pos x="38" y="14"/>
                </a:cxn>
                <a:cxn ang="0">
                  <a:pos x="35" y="11"/>
                </a:cxn>
                <a:cxn ang="0">
                  <a:pos x="32" y="11"/>
                </a:cxn>
                <a:cxn ang="0">
                  <a:pos x="30" y="14"/>
                </a:cxn>
                <a:cxn ang="0">
                  <a:pos x="28" y="18"/>
                </a:cxn>
                <a:cxn ang="0">
                  <a:pos x="28" y="24"/>
                </a:cxn>
                <a:cxn ang="0">
                  <a:pos x="30" y="28"/>
                </a:cxn>
                <a:cxn ang="0">
                  <a:pos x="30" y="30"/>
                </a:cxn>
                <a:cxn ang="0">
                  <a:pos x="24" y="28"/>
                </a:cxn>
                <a:cxn ang="0">
                  <a:pos x="19" y="22"/>
                </a:cxn>
                <a:cxn ang="0">
                  <a:pos x="16" y="30"/>
                </a:cxn>
                <a:cxn ang="0">
                  <a:pos x="9" y="29"/>
                </a:cxn>
                <a:cxn ang="0">
                  <a:pos x="10" y="41"/>
                </a:cxn>
                <a:cxn ang="0">
                  <a:pos x="2" y="45"/>
                </a:cxn>
                <a:cxn ang="0">
                  <a:pos x="0" y="50"/>
                </a:cxn>
                <a:cxn ang="0">
                  <a:pos x="3" y="56"/>
                </a:cxn>
                <a:cxn ang="0">
                  <a:pos x="3" y="59"/>
                </a:cxn>
                <a:cxn ang="0">
                  <a:pos x="2" y="64"/>
                </a:cxn>
                <a:cxn ang="0">
                  <a:pos x="3" y="69"/>
                </a:cxn>
                <a:cxn ang="0">
                  <a:pos x="7" y="72"/>
                </a:cxn>
                <a:cxn ang="0">
                  <a:pos x="12" y="73"/>
                </a:cxn>
              </a:cxnLst>
              <a:rect l="0" t="0" r="r" b="b"/>
              <a:pathLst>
                <a:path w="123" h="74">
                  <a:moveTo>
                    <a:pt x="116" y="65"/>
                  </a:moveTo>
                  <a:lnTo>
                    <a:pt x="121" y="59"/>
                  </a:lnTo>
                  <a:lnTo>
                    <a:pt x="122" y="51"/>
                  </a:lnTo>
                  <a:lnTo>
                    <a:pt x="122" y="46"/>
                  </a:lnTo>
                  <a:lnTo>
                    <a:pt x="121" y="43"/>
                  </a:lnTo>
                  <a:lnTo>
                    <a:pt x="121" y="40"/>
                  </a:lnTo>
                  <a:lnTo>
                    <a:pt x="120" y="37"/>
                  </a:lnTo>
                  <a:lnTo>
                    <a:pt x="120" y="35"/>
                  </a:lnTo>
                  <a:lnTo>
                    <a:pt x="117" y="33"/>
                  </a:lnTo>
                  <a:lnTo>
                    <a:pt x="119" y="34"/>
                  </a:lnTo>
                  <a:lnTo>
                    <a:pt x="114" y="31"/>
                  </a:lnTo>
                  <a:lnTo>
                    <a:pt x="113" y="30"/>
                  </a:lnTo>
                  <a:lnTo>
                    <a:pt x="111" y="31"/>
                  </a:lnTo>
                  <a:lnTo>
                    <a:pt x="109" y="34"/>
                  </a:lnTo>
                  <a:lnTo>
                    <a:pt x="105" y="35"/>
                  </a:lnTo>
                  <a:lnTo>
                    <a:pt x="104" y="37"/>
                  </a:lnTo>
                  <a:lnTo>
                    <a:pt x="103" y="35"/>
                  </a:lnTo>
                  <a:lnTo>
                    <a:pt x="103" y="30"/>
                  </a:lnTo>
                  <a:lnTo>
                    <a:pt x="103" y="27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98" y="24"/>
                  </a:lnTo>
                  <a:lnTo>
                    <a:pt x="97" y="22"/>
                  </a:lnTo>
                  <a:lnTo>
                    <a:pt x="95" y="21"/>
                  </a:lnTo>
                  <a:lnTo>
                    <a:pt x="93" y="22"/>
                  </a:lnTo>
                  <a:lnTo>
                    <a:pt x="91" y="22"/>
                  </a:lnTo>
                  <a:lnTo>
                    <a:pt x="90" y="19"/>
                  </a:lnTo>
                  <a:lnTo>
                    <a:pt x="89" y="17"/>
                  </a:lnTo>
                  <a:lnTo>
                    <a:pt x="87" y="15"/>
                  </a:lnTo>
                  <a:lnTo>
                    <a:pt x="86" y="14"/>
                  </a:lnTo>
                  <a:lnTo>
                    <a:pt x="87" y="11"/>
                  </a:lnTo>
                  <a:lnTo>
                    <a:pt x="88" y="6"/>
                  </a:lnTo>
                  <a:lnTo>
                    <a:pt x="87" y="3"/>
                  </a:lnTo>
                  <a:lnTo>
                    <a:pt x="86" y="2"/>
                  </a:lnTo>
                  <a:lnTo>
                    <a:pt x="85" y="1"/>
                  </a:lnTo>
                  <a:lnTo>
                    <a:pt x="82" y="1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77" y="1"/>
                  </a:lnTo>
                  <a:lnTo>
                    <a:pt x="75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66" y="7"/>
                  </a:lnTo>
                  <a:lnTo>
                    <a:pt x="64" y="14"/>
                  </a:lnTo>
                  <a:lnTo>
                    <a:pt x="63" y="16"/>
                  </a:lnTo>
                  <a:lnTo>
                    <a:pt x="63" y="20"/>
                  </a:lnTo>
                  <a:lnTo>
                    <a:pt x="63" y="22"/>
                  </a:lnTo>
                  <a:lnTo>
                    <a:pt x="63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59" y="26"/>
                  </a:lnTo>
                  <a:lnTo>
                    <a:pt x="58" y="22"/>
                  </a:lnTo>
                  <a:lnTo>
                    <a:pt x="56" y="19"/>
                  </a:lnTo>
                  <a:lnTo>
                    <a:pt x="55" y="17"/>
                  </a:lnTo>
                  <a:lnTo>
                    <a:pt x="52" y="14"/>
                  </a:lnTo>
                  <a:lnTo>
                    <a:pt x="52" y="9"/>
                  </a:lnTo>
                  <a:lnTo>
                    <a:pt x="51" y="7"/>
                  </a:lnTo>
                  <a:lnTo>
                    <a:pt x="49" y="7"/>
                  </a:lnTo>
                  <a:lnTo>
                    <a:pt x="49" y="9"/>
                  </a:lnTo>
                  <a:lnTo>
                    <a:pt x="48" y="11"/>
                  </a:lnTo>
                  <a:lnTo>
                    <a:pt x="46" y="14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7" y="16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3"/>
                  </a:lnTo>
                  <a:lnTo>
                    <a:pt x="30" y="14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0" y="30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6" y="30"/>
                  </a:lnTo>
                  <a:lnTo>
                    <a:pt x="10" y="28"/>
                  </a:lnTo>
                  <a:lnTo>
                    <a:pt x="9" y="29"/>
                  </a:lnTo>
                  <a:lnTo>
                    <a:pt x="8" y="30"/>
                  </a:lnTo>
                  <a:lnTo>
                    <a:pt x="10" y="41"/>
                  </a:lnTo>
                  <a:lnTo>
                    <a:pt x="6" y="42"/>
                  </a:lnTo>
                  <a:lnTo>
                    <a:pt x="2" y="45"/>
                  </a:lnTo>
                  <a:lnTo>
                    <a:pt x="1" y="47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6" y="71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2" y="73"/>
                  </a:lnTo>
                  <a:lnTo>
                    <a:pt x="116" y="65"/>
                  </a:lnTo>
                </a:path>
              </a:pathLst>
            </a:custGeom>
            <a:solidFill>
              <a:srgbClr val="00E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85" name="Freeform 189"/>
            <p:cNvSpPr>
              <a:spLocks/>
            </p:cNvSpPr>
            <p:nvPr/>
          </p:nvSpPr>
          <p:spPr bwMode="auto">
            <a:xfrm>
              <a:off x="5256" y="492"/>
              <a:ext cx="104" cy="27"/>
            </a:xfrm>
            <a:custGeom>
              <a:avLst/>
              <a:gdLst/>
              <a:ahLst/>
              <a:cxnLst>
                <a:cxn ang="0">
                  <a:pos x="103" y="17"/>
                </a:cxn>
                <a:cxn ang="0">
                  <a:pos x="102" y="14"/>
                </a:cxn>
                <a:cxn ang="0">
                  <a:pos x="101" y="11"/>
                </a:cxn>
                <a:cxn ang="0">
                  <a:pos x="100" y="9"/>
                </a:cxn>
                <a:cxn ang="0">
                  <a:pos x="97" y="9"/>
                </a:cxn>
                <a:cxn ang="0">
                  <a:pos x="96" y="12"/>
                </a:cxn>
                <a:cxn ang="0">
                  <a:pos x="95" y="14"/>
                </a:cxn>
                <a:cxn ang="0">
                  <a:pos x="90" y="15"/>
                </a:cxn>
                <a:cxn ang="0">
                  <a:pos x="86" y="7"/>
                </a:cxn>
                <a:cxn ang="0">
                  <a:pos x="84" y="6"/>
                </a:cxn>
                <a:cxn ang="0">
                  <a:pos x="83" y="6"/>
                </a:cxn>
                <a:cxn ang="0">
                  <a:pos x="81" y="7"/>
                </a:cxn>
                <a:cxn ang="0">
                  <a:pos x="80" y="11"/>
                </a:cxn>
                <a:cxn ang="0">
                  <a:pos x="75" y="6"/>
                </a:cxn>
                <a:cxn ang="0">
                  <a:pos x="74" y="5"/>
                </a:cxn>
                <a:cxn ang="0">
                  <a:pos x="72" y="6"/>
                </a:cxn>
                <a:cxn ang="0">
                  <a:pos x="72" y="8"/>
                </a:cxn>
                <a:cxn ang="0">
                  <a:pos x="75" y="18"/>
                </a:cxn>
                <a:cxn ang="0">
                  <a:pos x="72" y="22"/>
                </a:cxn>
                <a:cxn ang="0">
                  <a:pos x="56" y="12"/>
                </a:cxn>
                <a:cxn ang="0">
                  <a:pos x="61" y="7"/>
                </a:cxn>
                <a:cxn ang="0">
                  <a:pos x="63" y="4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8" y="0"/>
                </a:cxn>
                <a:cxn ang="0">
                  <a:pos x="50" y="7"/>
                </a:cxn>
                <a:cxn ang="0">
                  <a:pos x="39" y="6"/>
                </a:cxn>
                <a:cxn ang="0">
                  <a:pos x="40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33" y="2"/>
                </a:cxn>
                <a:cxn ang="0">
                  <a:pos x="31" y="1"/>
                </a:cxn>
                <a:cxn ang="0">
                  <a:pos x="29" y="2"/>
                </a:cxn>
                <a:cxn ang="0">
                  <a:pos x="25" y="4"/>
                </a:cxn>
                <a:cxn ang="0">
                  <a:pos x="24" y="3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8" y="12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1" y="8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5" y="12"/>
                </a:cxn>
                <a:cxn ang="0">
                  <a:pos x="11" y="14"/>
                </a:cxn>
                <a:cxn ang="0">
                  <a:pos x="17" y="26"/>
                </a:cxn>
                <a:cxn ang="0">
                  <a:pos x="99" y="21"/>
                </a:cxn>
                <a:cxn ang="0">
                  <a:pos x="103" y="17"/>
                </a:cxn>
              </a:cxnLst>
              <a:rect l="0" t="0" r="r" b="b"/>
              <a:pathLst>
                <a:path w="104" h="27">
                  <a:moveTo>
                    <a:pt x="103" y="17"/>
                  </a:moveTo>
                  <a:lnTo>
                    <a:pt x="102" y="14"/>
                  </a:lnTo>
                  <a:lnTo>
                    <a:pt x="101" y="11"/>
                  </a:lnTo>
                  <a:lnTo>
                    <a:pt x="100" y="9"/>
                  </a:lnTo>
                  <a:lnTo>
                    <a:pt x="97" y="9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0" y="15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3" y="6"/>
                  </a:lnTo>
                  <a:lnTo>
                    <a:pt x="81" y="7"/>
                  </a:lnTo>
                  <a:lnTo>
                    <a:pt x="80" y="11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6"/>
                  </a:lnTo>
                  <a:lnTo>
                    <a:pt x="72" y="8"/>
                  </a:lnTo>
                  <a:lnTo>
                    <a:pt x="75" y="18"/>
                  </a:lnTo>
                  <a:lnTo>
                    <a:pt x="72" y="22"/>
                  </a:lnTo>
                  <a:lnTo>
                    <a:pt x="56" y="12"/>
                  </a:lnTo>
                  <a:lnTo>
                    <a:pt x="61" y="7"/>
                  </a:lnTo>
                  <a:lnTo>
                    <a:pt x="63" y="4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0" y="7"/>
                  </a:lnTo>
                  <a:lnTo>
                    <a:pt x="39" y="6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5" y="12"/>
                  </a:lnTo>
                  <a:lnTo>
                    <a:pt x="11" y="14"/>
                  </a:lnTo>
                  <a:lnTo>
                    <a:pt x="17" y="26"/>
                  </a:lnTo>
                  <a:lnTo>
                    <a:pt x="99" y="21"/>
                  </a:lnTo>
                  <a:lnTo>
                    <a:pt x="103" y="17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86" name="Freeform 190"/>
            <p:cNvSpPr>
              <a:spLocks/>
            </p:cNvSpPr>
            <p:nvPr/>
          </p:nvSpPr>
          <p:spPr bwMode="auto">
            <a:xfrm>
              <a:off x="5250" y="516"/>
              <a:ext cx="110" cy="48"/>
            </a:xfrm>
            <a:custGeom>
              <a:avLst/>
              <a:gdLst/>
              <a:ahLst/>
              <a:cxnLst>
                <a:cxn ang="0">
                  <a:pos x="109" y="7"/>
                </a:cxn>
                <a:cxn ang="0">
                  <a:pos x="107" y="9"/>
                </a:cxn>
                <a:cxn ang="0">
                  <a:pos x="108" y="15"/>
                </a:cxn>
                <a:cxn ang="0">
                  <a:pos x="108" y="21"/>
                </a:cxn>
                <a:cxn ang="0">
                  <a:pos x="106" y="24"/>
                </a:cxn>
                <a:cxn ang="0">
                  <a:pos x="99" y="27"/>
                </a:cxn>
                <a:cxn ang="0">
                  <a:pos x="96" y="28"/>
                </a:cxn>
                <a:cxn ang="0">
                  <a:pos x="93" y="32"/>
                </a:cxn>
                <a:cxn ang="0">
                  <a:pos x="90" y="30"/>
                </a:cxn>
                <a:cxn ang="0">
                  <a:pos x="88" y="27"/>
                </a:cxn>
                <a:cxn ang="0">
                  <a:pos x="86" y="28"/>
                </a:cxn>
                <a:cxn ang="0">
                  <a:pos x="85" y="32"/>
                </a:cxn>
                <a:cxn ang="0">
                  <a:pos x="80" y="35"/>
                </a:cxn>
                <a:cxn ang="0">
                  <a:pos x="77" y="34"/>
                </a:cxn>
                <a:cxn ang="0">
                  <a:pos x="76" y="34"/>
                </a:cxn>
                <a:cxn ang="0">
                  <a:pos x="72" y="36"/>
                </a:cxn>
                <a:cxn ang="0">
                  <a:pos x="71" y="35"/>
                </a:cxn>
                <a:cxn ang="0">
                  <a:pos x="70" y="32"/>
                </a:cxn>
                <a:cxn ang="0">
                  <a:pos x="67" y="32"/>
                </a:cxn>
                <a:cxn ang="0">
                  <a:pos x="62" y="32"/>
                </a:cxn>
                <a:cxn ang="0">
                  <a:pos x="52" y="27"/>
                </a:cxn>
                <a:cxn ang="0">
                  <a:pos x="50" y="24"/>
                </a:cxn>
                <a:cxn ang="0">
                  <a:pos x="49" y="23"/>
                </a:cxn>
                <a:cxn ang="0">
                  <a:pos x="47" y="27"/>
                </a:cxn>
                <a:cxn ang="0">
                  <a:pos x="44" y="36"/>
                </a:cxn>
                <a:cxn ang="0">
                  <a:pos x="41" y="38"/>
                </a:cxn>
                <a:cxn ang="0">
                  <a:pos x="41" y="42"/>
                </a:cxn>
                <a:cxn ang="0">
                  <a:pos x="38" y="42"/>
                </a:cxn>
                <a:cxn ang="0">
                  <a:pos x="37" y="45"/>
                </a:cxn>
                <a:cxn ang="0">
                  <a:pos x="34" y="43"/>
                </a:cxn>
                <a:cxn ang="0">
                  <a:pos x="30" y="45"/>
                </a:cxn>
                <a:cxn ang="0">
                  <a:pos x="26" y="45"/>
                </a:cxn>
                <a:cxn ang="0">
                  <a:pos x="22" y="41"/>
                </a:cxn>
                <a:cxn ang="0">
                  <a:pos x="18" y="40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3" y="28"/>
                </a:cxn>
                <a:cxn ang="0">
                  <a:pos x="15" y="25"/>
                </a:cxn>
                <a:cxn ang="0">
                  <a:pos x="12" y="25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6" y="17"/>
                </a:cxn>
                <a:cxn ang="0">
                  <a:pos x="1" y="13"/>
                </a:cxn>
                <a:cxn ang="0">
                  <a:pos x="0" y="6"/>
                </a:cxn>
                <a:cxn ang="0">
                  <a:pos x="3" y="1"/>
                </a:cxn>
                <a:cxn ang="0">
                  <a:pos x="103" y="0"/>
                </a:cxn>
              </a:cxnLst>
              <a:rect l="0" t="0" r="r" b="b"/>
              <a:pathLst>
                <a:path w="110" h="48">
                  <a:moveTo>
                    <a:pt x="108" y="0"/>
                  </a:moveTo>
                  <a:lnTo>
                    <a:pt x="109" y="7"/>
                  </a:lnTo>
                  <a:lnTo>
                    <a:pt x="108" y="8"/>
                  </a:lnTo>
                  <a:lnTo>
                    <a:pt x="107" y="9"/>
                  </a:lnTo>
                  <a:lnTo>
                    <a:pt x="108" y="13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06" y="24"/>
                  </a:lnTo>
                  <a:lnTo>
                    <a:pt x="103" y="26"/>
                  </a:lnTo>
                  <a:lnTo>
                    <a:pt x="99" y="27"/>
                  </a:lnTo>
                  <a:lnTo>
                    <a:pt x="98" y="27"/>
                  </a:lnTo>
                  <a:lnTo>
                    <a:pt x="96" y="28"/>
                  </a:lnTo>
                  <a:lnTo>
                    <a:pt x="95" y="29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0" y="30"/>
                  </a:lnTo>
                  <a:lnTo>
                    <a:pt x="89" y="29"/>
                  </a:lnTo>
                  <a:lnTo>
                    <a:pt x="88" y="27"/>
                  </a:lnTo>
                  <a:lnTo>
                    <a:pt x="86" y="27"/>
                  </a:lnTo>
                  <a:lnTo>
                    <a:pt x="86" y="28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2" y="34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7" y="34"/>
                  </a:lnTo>
                  <a:lnTo>
                    <a:pt x="77" y="32"/>
                  </a:lnTo>
                  <a:lnTo>
                    <a:pt x="76" y="34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1" y="35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2" y="32"/>
                  </a:lnTo>
                  <a:lnTo>
                    <a:pt x="61" y="32"/>
                  </a:lnTo>
                  <a:lnTo>
                    <a:pt x="52" y="27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49" y="23"/>
                  </a:lnTo>
                  <a:lnTo>
                    <a:pt x="48" y="25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4" y="36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7"/>
                  </a:lnTo>
                  <a:lnTo>
                    <a:pt x="26" y="45"/>
                  </a:lnTo>
                  <a:lnTo>
                    <a:pt x="23" y="44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8" y="40"/>
                  </a:lnTo>
                  <a:lnTo>
                    <a:pt x="17" y="39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3" y="28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108" y="0"/>
                  </a:lnTo>
                </a:path>
              </a:pathLst>
            </a:custGeom>
            <a:solidFill>
              <a:srgbClr val="004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87" name="Freeform 191"/>
            <p:cNvSpPr>
              <a:spLocks/>
            </p:cNvSpPr>
            <p:nvPr/>
          </p:nvSpPr>
          <p:spPr bwMode="auto">
            <a:xfrm>
              <a:off x="5280" y="520"/>
              <a:ext cx="60" cy="8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2"/>
                </a:cxn>
                <a:cxn ang="0">
                  <a:pos x="10" y="18"/>
                </a:cxn>
                <a:cxn ang="0">
                  <a:pos x="13" y="26"/>
                </a:cxn>
                <a:cxn ang="0">
                  <a:pos x="16" y="33"/>
                </a:cxn>
                <a:cxn ang="0">
                  <a:pos x="17" y="41"/>
                </a:cxn>
                <a:cxn ang="0">
                  <a:pos x="19" y="47"/>
                </a:cxn>
                <a:cxn ang="0">
                  <a:pos x="20" y="57"/>
                </a:cxn>
                <a:cxn ang="0">
                  <a:pos x="21" y="66"/>
                </a:cxn>
                <a:cxn ang="0">
                  <a:pos x="23" y="70"/>
                </a:cxn>
                <a:cxn ang="0">
                  <a:pos x="23" y="73"/>
                </a:cxn>
                <a:cxn ang="0">
                  <a:pos x="23" y="77"/>
                </a:cxn>
                <a:cxn ang="0">
                  <a:pos x="31" y="82"/>
                </a:cxn>
                <a:cxn ang="0">
                  <a:pos x="59" y="79"/>
                </a:cxn>
                <a:cxn ang="0">
                  <a:pos x="52" y="77"/>
                </a:cxn>
                <a:cxn ang="0">
                  <a:pos x="48" y="75"/>
                </a:cxn>
                <a:cxn ang="0">
                  <a:pos x="40" y="67"/>
                </a:cxn>
                <a:cxn ang="0">
                  <a:pos x="35" y="59"/>
                </a:cxn>
                <a:cxn ang="0">
                  <a:pos x="31" y="51"/>
                </a:cxn>
                <a:cxn ang="0">
                  <a:pos x="30" y="43"/>
                </a:cxn>
                <a:cxn ang="0">
                  <a:pos x="28" y="38"/>
                </a:cxn>
                <a:cxn ang="0">
                  <a:pos x="32" y="27"/>
                </a:cxn>
                <a:cxn ang="0">
                  <a:pos x="36" y="25"/>
                </a:cxn>
                <a:cxn ang="0">
                  <a:pos x="46" y="21"/>
                </a:cxn>
                <a:cxn ang="0">
                  <a:pos x="52" y="20"/>
                </a:cxn>
                <a:cxn ang="0">
                  <a:pos x="58" y="12"/>
                </a:cxn>
                <a:cxn ang="0">
                  <a:pos x="56" y="11"/>
                </a:cxn>
                <a:cxn ang="0">
                  <a:pos x="52" y="17"/>
                </a:cxn>
                <a:cxn ang="0">
                  <a:pos x="48" y="18"/>
                </a:cxn>
                <a:cxn ang="0">
                  <a:pos x="45" y="18"/>
                </a:cxn>
                <a:cxn ang="0">
                  <a:pos x="38" y="21"/>
                </a:cxn>
                <a:cxn ang="0">
                  <a:pos x="39" y="18"/>
                </a:cxn>
                <a:cxn ang="0">
                  <a:pos x="43" y="12"/>
                </a:cxn>
                <a:cxn ang="0">
                  <a:pos x="41" y="12"/>
                </a:cxn>
                <a:cxn ang="0">
                  <a:pos x="35" y="19"/>
                </a:cxn>
                <a:cxn ang="0">
                  <a:pos x="27" y="21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25" y="10"/>
                </a:cxn>
                <a:cxn ang="0">
                  <a:pos x="24" y="11"/>
                </a:cxn>
                <a:cxn ang="0">
                  <a:pos x="27" y="14"/>
                </a:cxn>
                <a:cxn ang="0">
                  <a:pos x="25" y="18"/>
                </a:cxn>
                <a:cxn ang="0">
                  <a:pos x="25" y="20"/>
                </a:cxn>
                <a:cxn ang="0">
                  <a:pos x="24" y="23"/>
                </a:cxn>
                <a:cxn ang="0">
                  <a:pos x="22" y="26"/>
                </a:cxn>
                <a:cxn ang="0">
                  <a:pos x="19" y="25"/>
                </a:cxn>
                <a:cxn ang="0">
                  <a:pos x="18" y="25"/>
                </a:cxn>
                <a:cxn ang="0">
                  <a:pos x="15" y="19"/>
                </a:cxn>
                <a:cxn ang="0">
                  <a:pos x="11" y="14"/>
                </a:cxn>
                <a:cxn ang="0">
                  <a:pos x="11" y="12"/>
                </a:cxn>
                <a:cxn ang="0">
                  <a:pos x="11" y="11"/>
                </a:cxn>
                <a:cxn ang="0">
                  <a:pos x="9" y="6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8" y="4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6" y="9"/>
                </a:cxn>
                <a:cxn ang="0">
                  <a:pos x="0" y="8"/>
                </a:cxn>
                <a:cxn ang="0">
                  <a:pos x="0" y="9"/>
                </a:cxn>
              </a:cxnLst>
              <a:rect l="0" t="0" r="r" b="b"/>
              <a:pathLst>
                <a:path w="60" h="83">
                  <a:moveTo>
                    <a:pt x="0" y="9"/>
                  </a:moveTo>
                  <a:lnTo>
                    <a:pt x="6" y="12"/>
                  </a:lnTo>
                  <a:lnTo>
                    <a:pt x="10" y="18"/>
                  </a:lnTo>
                  <a:lnTo>
                    <a:pt x="13" y="26"/>
                  </a:lnTo>
                  <a:lnTo>
                    <a:pt x="16" y="33"/>
                  </a:lnTo>
                  <a:lnTo>
                    <a:pt x="17" y="41"/>
                  </a:lnTo>
                  <a:lnTo>
                    <a:pt x="19" y="47"/>
                  </a:lnTo>
                  <a:lnTo>
                    <a:pt x="20" y="57"/>
                  </a:lnTo>
                  <a:lnTo>
                    <a:pt x="21" y="66"/>
                  </a:lnTo>
                  <a:lnTo>
                    <a:pt x="23" y="70"/>
                  </a:lnTo>
                  <a:lnTo>
                    <a:pt x="23" y="73"/>
                  </a:lnTo>
                  <a:lnTo>
                    <a:pt x="23" y="77"/>
                  </a:lnTo>
                  <a:lnTo>
                    <a:pt x="31" y="82"/>
                  </a:lnTo>
                  <a:lnTo>
                    <a:pt x="59" y="79"/>
                  </a:lnTo>
                  <a:lnTo>
                    <a:pt x="52" y="77"/>
                  </a:lnTo>
                  <a:lnTo>
                    <a:pt x="48" y="75"/>
                  </a:lnTo>
                  <a:lnTo>
                    <a:pt x="40" y="67"/>
                  </a:lnTo>
                  <a:lnTo>
                    <a:pt x="35" y="59"/>
                  </a:lnTo>
                  <a:lnTo>
                    <a:pt x="31" y="51"/>
                  </a:lnTo>
                  <a:lnTo>
                    <a:pt x="30" y="43"/>
                  </a:lnTo>
                  <a:lnTo>
                    <a:pt x="28" y="38"/>
                  </a:lnTo>
                  <a:lnTo>
                    <a:pt x="32" y="27"/>
                  </a:lnTo>
                  <a:lnTo>
                    <a:pt x="36" y="25"/>
                  </a:lnTo>
                  <a:lnTo>
                    <a:pt x="46" y="21"/>
                  </a:lnTo>
                  <a:lnTo>
                    <a:pt x="52" y="20"/>
                  </a:lnTo>
                  <a:lnTo>
                    <a:pt x="58" y="12"/>
                  </a:lnTo>
                  <a:lnTo>
                    <a:pt x="56" y="11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38" y="21"/>
                  </a:lnTo>
                  <a:lnTo>
                    <a:pt x="39" y="18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35" y="19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5" y="10"/>
                  </a:lnTo>
                  <a:lnTo>
                    <a:pt x="24" y="11"/>
                  </a:lnTo>
                  <a:lnTo>
                    <a:pt x="27" y="14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4" y="23"/>
                  </a:lnTo>
                  <a:lnTo>
                    <a:pt x="22" y="26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5" y="19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2"/>
                  </a:lnTo>
                  <a:lnTo>
                    <a:pt x="6" y="9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88" name="Freeform 192"/>
            <p:cNvSpPr>
              <a:spLocks/>
            </p:cNvSpPr>
            <p:nvPr/>
          </p:nvSpPr>
          <p:spPr bwMode="auto">
            <a:xfrm>
              <a:off x="5298" y="552"/>
              <a:ext cx="20" cy="50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9" y="42"/>
                </a:cxn>
                <a:cxn ang="0">
                  <a:pos x="18" y="40"/>
                </a:cxn>
                <a:cxn ang="0">
                  <a:pos x="12" y="25"/>
                </a:cxn>
                <a:cxn ang="0">
                  <a:pos x="11" y="25"/>
                </a:cxn>
                <a:cxn ang="0">
                  <a:pos x="10" y="26"/>
                </a:cxn>
                <a:cxn ang="0">
                  <a:pos x="9" y="17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0" y="9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2" y="15"/>
                </a:cxn>
                <a:cxn ang="0">
                  <a:pos x="4" y="20"/>
                </a:cxn>
                <a:cxn ang="0">
                  <a:pos x="3" y="21"/>
                </a:cxn>
                <a:cxn ang="0">
                  <a:pos x="4" y="24"/>
                </a:cxn>
                <a:cxn ang="0">
                  <a:pos x="4" y="27"/>
                </a:cxn>
                <a:cxn ang="0">
                  <a:pos x="4" y="30"/>
                </a:cxn>
                <a:cxn ang="0">
                  <a:pos x="5" y="38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15" y="49"/>
                </a:cxn>
              </a:cxnLst>
              <a:rect l="0" t="0" r="r" b="b"/>
              <a:pathLst>
                <a:path w="20" h="50">
                  <a:moveTo>
                    <a:pt x="15" y="49"/>
                  </a:moveTo>
                  <a:lnTo>
                    <a:pt x="19" y="42"/>
                  </a:lnTo>
                  <a:lnTo>
                    <a:pt x="18" y="40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1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15" y="49"/>
                  </a:lnTo>
                </a:path>
              </a:pathLst>
            </a:custGeom>
            <a:solidFill>
              <a:srgbClr val="603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89" name="Freeform 193"/>
            <p:cNvSpPr>
              <a:spLocks/>
            </p:cNvSpPr>
            <p:nvPr/>
          </p:nvSpPr>
          <p:spPr bwMode="auto">
            <a:xfrm>
              <a:off x="5251" y="492"/>
              <a:ext cx="109" cy="45"/>
            </a:xfrm>
            <a:custGeom>
              <a:avLst/>
              <a:gdLst/>
              <a:ahLst/>
              <a:cxnLst>
                <a:cxn ang="0">
                  <a:pos x="102" y="16"/>
                </a:cxn>
                <a:cxn ang="0">
                  <a:pos x="94" y="17"/>
                </a:cxn>
                <a:cxn ang="0">
                  <a:pos x="91" y="18"/>
                </a:cxn>
                <a:cxn ang="0">
                  <a:pos x="85" y="15"/>
                </a:cxn>
                <a:cxn ang="0">
                  <a:pos x="82" y="16"/>
                </a:cxn>
                <a:cxn ang="0">
                  <a:pos x="78" y="17"/>
                </a:cxn>
                <a:cxn ang="0">
                  <a:pos x="69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50" y="1"/>
                </a:cxn>
                <a:cxn ang="0">
                  <a:pos x="47" y="1"/>
                </a:cxn>
                <a:cxn ang="0">
                  <a:pos x="39" y="7"/>
                </a:cxn>
                <a:cxn ang="0">
                  <a:pos x="33" y="7"/>
                </a:cxn>
                <a:cxn ang="0">
                  <a:pos x="24" y="7"/>
                </a:cxn>
                <a:cxn ang="0">
                  <a:pos x="20" y="12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8" y="16"/>
                </a:cxn>
                <a:cxn ang="0">
                  <a:pos x="13" y="18"/>
                </a:cxn>
                <a:cxn ang="0">
                  <a:pos x="9" y="20"/>
                </a:cxn>
                <a:cxn ang="0">
                  <a:pos x="3" y="16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10" y="38"/>
                </a:cxn>
                <a:cxn ang="0">
                  <a:pos x="16" y="39"/>
                </a:cxn>
                <a:cxn ang="0">
                  <a:pos x="21" y="43"/>
                </a:cxn>
                <a:cxn ang="0">
                  <a:pos x="25" y="39"/>
                </a:cxn>
                <a:cxn ang="0">
                  <a:pos x="29" y="26"/>
                </a:cxn>
                <a:cxn ang="0">
                  <a:pos x="55" y="35"/>
                </a:cxn>
                <a:cxn ang="0">
                  <a:pos x="105" y="22"/>
                </a:cxn>
                <a:cxn ang="0">
                  <a:pos x="108" y="18"/>
                </a:cxn>
                <a:cxn ang="0">
                  <a:pos x="106" y="15"/>
                </a:cxn>
              </a:cxnLst>
              <a:rect l="0" t="0" r="r" b="b"/>
              <a:pathLst>
                <a:path w="109" h="45">
                  <a:moveTo>
                    <a:pt x="104" y="15"/>
                  </a:moveTo>
                  <a:lnTo>
                    <a:pt x="102" y="16"/>
                  </a:lnTo>
                  <a:lnTo>
                    <a:pt x="95" y="20"/>
                  </a:lnTo>
                  <a:lnTo>
                    <a:pt x="94" y="17"/>
                  </a:lnTo>
                  <a:lnTo>
                    <a:pt x="93" y="16"/>
                  </a:lnTo>
                  <a:lnTo>
                    <a:pt x="91" y="18"/>
                  </a:lnTo>
                  <a:lnTo>
                    <a:pt x="88" y="20"/>
                  </a:lnTo>
                  <a:lnTo>
                    <a:pt x="85" y="15"/>
                  </a:lnTo>
                  <a:lnTo>
                    <a:pt x="83" y="14"/>
                  </a:lnTo>
                  <a:lnTo>
                    <a:pt x="82" y="16"/>
                  </a:lnTo>
                  <a:lnTo>
                    <a:pt x="79" y="15"/>
                  </a:lnTo>
                  <a:lnTo>
                    <a:pt x="78" y="17"/>
                  </a:lnTo>
                  <a:lnTo>
                    <a:pt x="77" y="20"/>
                  </a:lnTo>
                  <a:lnTo>
                    <a:pt x="69" y="9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1" y="10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4" y="3"/>
                  </a:lnTo>
                  <a:lnTo>
                    <a:pt x="33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0" y="12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44"/>
                  </a:lnTo>
                  <a:lnTo>
                    <a:pt x="21" y="43"/>
                  </a:lnTo>
                  <a:lnTo>
                    <a:pt x="24" y="43"/>
                  </a:lnTo>
                  <a:lnTo>
                    <a:pt x="25" y="39"/>
                  </a:lnTo>
                  <a:lnTo>
                    <a:pt x="26" y="36"/>
                  </a:lnTo>
                  <a:lnTo>
                    <a:pt x="29" y="26"/>
                  </a:lnTo>
                  <a:lnTo>
                    <a:pt x="54" y="27"/>
                  </a:lnTo>
                  <a:lnTo>
                    <a:pt x="55" y="35"/>
                  </a:lnTo>
                  <a:lnTo>
                    <a:pt x="105" y="30"/>
                  </a:lnTo>
                  <a:lnTo>
                    <a:pt x="105" y="22"/>
                  </a:lnTo>
                  <a:lnTo>
                    <a:pt x="107" y="21"/>
                  </a:lnTo>
                  <a:lnTo>
                    <a:pt x="108" y="18"/>
                  </a:lnTo>
                  <a:lnTo>
                    <a:pt x="107" y="17"/>
                  </a:lnTo>
                  <a:lnTo>
                    <a:pt x="106" y="15"/>
                  </a:lnTo>
                  <a:lnTo>
                    <a:pt x="104" y="15"/>
                  </a:lnTo>
                </a:path>
              </a:pathLst>
            </a:custGeom>
            <a:solidFill>
              <a:srgbClr val="00A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90" name="Freeform 194"/>
            <p:cNvSpPr>
              <a:spLocks/>
            </p:cNvSpPr>
            <p:nvPr/>
          </p:nvSpPr>
          <p:spPr bwMode="auto">
            <a:xfrm>
              <a:off x="5260" y="502"/>
              <a:ext cx="101" cy="33"/>
            </a:xfrm>
            <a:custGeom>
              <a:avLst/>
              <a:gdLst/>
              <a:ahLst/>
              <a:cxnLst>
                <a:cxn ang="0">
                  <a:pos x="99" y="14"/>
                </a:cxn>
                <a:cxn ang="0">
                  <a:pos x="99" y="18"/>
                </a:cxn>
                <a:cxn ang="0">
                  <a:pos x="95" y="21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2" y="24"/>
                </a:cxn>
                <a:cxn ang="0">
                  <a:pos x="74" y="28"/>
                </a:cxn>
                <a:cxn ang="0">
                  <a:pos x="69" y="30"/>
                </a:cxn>
                <a:cxn ang="0">
                  <a:pos x="63" y="29"/>
                </a:cxn>
                <a:cxn ang="0">
                  <a:pos x="50" y="25"/>
                </a:cxn>
                <a:cxn ang="0">
                  <a:pos x="41" y="27"/>
                </a:cxn>
                <a:cxn ang="0">
                  <a:pos x="38" y="28"/>
                </a:cxn>
                <a:cxn ang="0">
                  <a:pos x="34" y="27"/>
                </a:cxn>
                <a:cxn ang="0">
                  <a:pos x="31" y="19"/>
                </a:cxn>
                <a:cxn ang="0">
                  <a:pos x="20" y="21"/>
                </a:cxn>
                <a:cxn ang="0">
                  <a:pos x="15" y="27"/>
                </a:cxn>
                <a:cxn ang="0">
                  <a:pos x="11" y="32"/>
                </a:cxn>
                <a:cxn ang="0">
                  <a:pos x="8" y="30"/>
                </a:cxn>
                <a:cxn ang="0">
                  <a:pos x="9" y="23"/>
                </a:cxn>
                <a:cxn ang="0">
                  <a:pos x="12" y="24"/>
                </a:cxn>
                <a:cxn ang="0">
                  <a:pos x="13" y="20"/>
                </a:cxn>
                <a:cxn ang="0">
                  <a:pos x="18" y="17"/>
                </a:cxn>
                <a:cxn ang="0">
                  <a:pos x="17" y="14"/>
                </a:cxn>
                <a:cxn ang="0">
                  <a:pos x="9" y="14"/>
                </a:cxn>
                <a:cxn ang="0">
                  <a:pos x="6" y="16"/>
                </a:cxn>
                <a:cxn ang="0">
                  <a:pos x="1" y="14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12" y="8"/>
                </a:cxn>
                <a:cxn ang="0">
                  <a:pos x="19" y="8"/>
                </a:cxn>
                <a:cxn ang="0">
                  <a:pos x="24" y="6"/>
                </a:cxn>
                <a:cxn ang="0">
                  <a:pos x="25" y="1"/>
                </a:cxn>
                <a:cxn ang="0">
                  <a:pos x="28" y="3"/>
                </a:cxn>
                <a:cxn ang="0">
                  <a:pos x="28" y="8"/>
                </a:cxn>
                <a:cxn ang="0">
                  <a:pos x="26" y="12"/>
                </a:cxn>
                <a:cxn ang="0">
                  <a:pos x="30" y="14"/>
                </a:cxn>
                <a:cxn ang="0">
                  <a:pos x="37" y="16"/>
                </a:cxn>
                <a:cxn ang="0">
                  <a:pos x="46" y="16"/>
                </a:cxn>
                <a:cxn ang="0">
                  <a:pos x="47" y="11"/>
                </a:cxn>
                <a:cxn ang="0">
                  <a:pos x="49" y="6"/>
                </a:cxn>
                <a:cxn ang="0">
                  <a:pos x="42" y="5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5" y="3"/>
                </a:cxn>
                <a:cxn ang="0">
                  <a:pos x="52" y="8"/>
                </a:cxn>
                <a:cxn ang="0">
                  <a:pos x="57" y="5"/>
                </a:cxn>
                <a:cxn ang="0">
                  <a:pos x="59" y="8"/>
                </a:cxn>
                <a:cxn ang="0">
                  <a:pos x="56" y="9"/>
                </a:cxn>
                <a:cxn ang="0">
                  <a:pos x="49" y="16"/>
                </a:cxn>
                <a:cxn ang="0">
                  <a:pos x="51" y="22"/>
                </a:cxn>
                <a:cxn ang="0">
                  <a:pos x="59" y="18"/>
                </a:cxn>
                <a:cxn ang="0">
                  <a:pos x="62" y="18"/>
                </a:cxn>
                <a:cxn ang="0">
                  <a:pos x="66" y="21"/>
                </a:cxn>
                <a:cxn ang="0">
                  <a:pos x="68" y="16"/>
                </a:cxn>
                <a:cxn ang="0">
                  <a:pos x="70" y="11"/>
                </a:cxn>
                <a:cxn ang="0">
                  <a:pos x="73" y="12"/>
                </a:cxn>
                <a:cxn ang="0">
                  <a:pos x="83" y="18"/>
                </a:cxn>
                <a:cxn ang="0">
                  <a:pos x="86" y="15"/>
                </a:cxn>
                <a:cxn ang="0">
                  <a:pos x="91" y="17"/>
                </a:cxn>
                <a:cxn ang="0">
                  <a:pos x="93" y="14"/>
                </a:cxn>
                <a:cxn ang="0">
                  <a:pos x="98" y="11"/>
                </a:cxn>
              </a:cxnLst>
              <a:rect l="0" t="0" r="r" b="b"/>
              <a:pathLst>
                <a:path w="101" h="33">
                  <a:moveTo>
                    <a:pt x="98" y="11"/>
                  </a:moveTo>
                  <a:lnTo>
                    <a:pt x="99" y="14"/>
                  </a:lnTo>
                  <a:lnTo>
                    <a:pt x="100" y="16"/>
                  </a:lnTo>
                  <a:lnTo>
                    <a:pt x="99" y="18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3"/>
                  </a:lnTo>
                  <a:lnTo>
                    <a:pt x="93" y="24"/>
                  </a:lnTo>
                  <a:lnTo>
                    <a:pt x="90" y="24"/>
                  </a:lnTo>
                  <a:lnTo>
                    <a:pt x="88" y="23"/>
                  </a:lnTo>
                  <a:lnTo>
                    <a:pt x="85" y="24"/>
                  </a:lnTo>
                  <a:lnTo>
                    <a:pt x="82" y="24"/>
                  </a:lnTo>
                  <a:lnTo>
                    <a:pt x="79" y="28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69" y="30"/>
                  </a:lnTo>
                  <a:lnTo>
                    <a:pt x="66" y="30"/>
                  </a:lnTo>
                  <a:lnTo>
                    <a:pt x="63" y="29"/>
                  </a:lnTo>
                  <a:lnTo>
                    <a:pt x="54" y="24"/>
                  </a:lnTo>
                  <a:lnTo>
                    <a:pt x="50" y="25"/>
                  </a:lnTo>
                  <a:lnTo>
                    <a:pt x="44" y="25"/>
                  </a:lnTo>
                  <a:lnTo>
                    <a:pt x="41" y="27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4" y="27"/>
                  </a:lnTo>
                  <a:lnTo>
                    <a:pt x="33" y="24"/>
                  </a:lnTo>
                  <a:lnTo>
                    <a:pt x="31" y="19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4" y="31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3" y="20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4" y="6"/>
                  </a:lnTo>
                  <a:lnTo>
                    <a:pt x="23" y="3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42" y="17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7" y="11"/>
                  </a:lnTo>
                  <a:lnTo>
                    <a:pt x="47" y="9"/>
                  </a:lnTo>
                  <a:lnTo>
                    <a:pt x="49" y="6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2" y="8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9" y="6"/>
                  </a:lnTo>
                  <a:lnTo>
                    <a:pt x="59" y="8"/>
                  </a:lnTo>
                  <a:lnTo>
                    <a:pt x="58" y="9"/>
                  </a:lnTo>
                  <a:lnTo>
                    <a:pt x="56" y="9"/>
                  </a:lnTo>
                  <a:lnTo>
                    <a:pt x="52" y="10"/>
                  </a:lnTo>
                  <a:lnTo>
                    <a:pt x="49" y="16"/>
                  </a:lnTo>
                  <a:lnTo>
                    <a:pt x="49" y="21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18"/>
                  </a:lnTo>
                  <a:lnTo>
                    <a:pt x="61" y="17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6" y="21"/>
                  </a:lnTo>
                  <a:lnTo>
                    <a:pt x="70" y="18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2"/>
                  </a:lnTo>
                  <a:lnTo>
                    <a:pt x="77" y="17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6" y="15"/>
                  </a:lnTo>
                  <a:lnTo>
                    <a:pt x="85" y="14"/>
                  </a:lnTo>
                  <a:lnTo>
                    <a:pt x="91" y="17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7" y="11"/>
                  </a:lnTo>
                  <a:lnTo>
                    <a:pt x="98" y="11"/>
                  </a:lnTo>
                </a:path>
              </a:pathLst>
            </a:custGeom>
            <a:solidFill>
              <a:srgbClr val="006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91" name="Freeform 195"/>
            <p:cNvSpPr>
              <a:spLocks/>
            </p:cNvSpPr>
            <p:nvPr/>
          </p:nvSpPr>
          <p:spPr bwMode="auto">
            <a:xfrm>
              <a:off x="5290" y="511"/>
              <a:ext cx="11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9" y="0"/>
                </a:cxn>
              </a:cxnLst>
              <a:rect l="0" t="0" r="r" b="b"/>
              <a:pathLst>
                <a:path w="11" h="9">
                  <a:moveTo>
                    <a:pt x="9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9" y="0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96"/>
          <p:cNvGrpSpPr>
            <a:grpSpLocks/>
          </p:cNvGrpSpPr>
          <p:nvPr/>
        </p:nvGrpSpPr>
        <p:grpSpPr bwMode="auto">
          <a:xfrm>
            <a:off x="6959600" y="1203325"/>
            <a:ext cx="393700" cy="336550"/>
            <a:chOff x="4720" y="482"/>
            <a:chExt cx="319" cy="242"/>
          </a:xfrm>
        </p:grpSpPr>
        <p:sp>
          <p:nvSpPr>
            <p:cNvPr id="157893" name="Freeform 197"/>
            <p:cNvSpPr>
              <a:spLocks/>
            </p:cNvSpPr>
            <p:nvPr/>
          </p:nvSpPr>
          <p:spPr bwMode="auto">
            <a:xfrm>
              <a:off x="4720" y="482"/>
              <a:ext cx="319" cy="127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0" y="80"/>
                </a:cxn>
                <a:cxn ang="0">
                  <a:pos x="4" y="70"/>
                </a:cxn>
                <a:cxn ang="0">
                  <a:pos x="6" y="61"/>
                </a:cxn>
                <a:cxn ang="0">
                  <a:pos x="9" y="60"/>
                </a:cxn>
                <a:cxn ang="0">
                  <a:pos x="24" y="54"/>
                </a:cxn>
                <a:cxn ang="0">
                  <a:pos x="34" y="58"/>
                </a:cxn>
                <a:cxn ang="0">
                  <a:pos x="47" y="64"/>
                </a:cxn>
                <a:cxn ang="0">
                  <a:pos x="50" y="54"/>
                </a:cxn>
                <a:cxn ang="0">
                  <a:pos x="52" y="43"/>
                </a:cxn>
                <a:cxn ang="0">
                  <a:pos x="63" y="42"/>
                </a:cxn>
                <a:cxn ang="0">
                  <a:pos x="71" y="37"/>
                </a:cxn>
                <a:cxn ang="0">
                  <a:pos x="82" y="40"/>
                </a:cxn>
                <a:cxn ang="0">
                  <a:pos x="86" y="31"/>
                </a:cxn>
                <a:cxn ang="0">
                  <a:pos x="94" y="25"/>
                </a:cxn>
                <a:cxn ang="0">
                  <a:pos x="89" y="11"/>
                </a:cxn>
                <a:cxn ang="0">
                  <a:pos x="94" y="3"/>
                </a:cxn>
                <a:cxn ang="0">
                  <a:pos x="104" y="3"/>
                </a:cxn>
                <a:cxn ang="0">
                  <a:pos x="111" y="8"/>
                </a:cxn>
                <a:cxn ang="0">
                  <a:pos x="124" y="1"/>
                </a:cxn>
                <a:cxn ang="0">
                  <a:pos x="134" y="0"/>
                </a:cxn>
                <a:cxn ang="0">
                  <a:pos x="141" y="4"/>
                </a:cxn>
                <a:cxn ang="0">
                  <a:pos x="145" y="8"/>
                </a:cxn>
                <a:cxn ang="0">
                  <a:pos x="152" y="24"/>
                </a:cxn>
                <a:cxn ang="0">
                  <a:pos x="155" y="35"/>
                </a:cxn>
                <a:cxn ang="0">
                  <a:pos x="155" y="44"/>
                </a:cxn>
                <a:cxn ang="0">
                  <a:pos x="161" y="47"/>
                </a:cxn>
                <a:cxn ang="0">
                  <a:pos x="169" y="38"/>
                </a:cxn>
                <a:cxn ang="0">
                  <a:pos x="176" y="30"/>
                </a:cxn>
                <a:cxn ang="0">
                  <a:pos x="183" y="17"/>
                </a:cxn>
                <a:cxn ang="0">
                  <a:pos x="190" y="14"/>
                </a:cxn>
                <a:cxn ang="0">
                  <a:pos x="194" y="20"/>
                </a:cxn>
                <a:cxn ang="0">
                  <a:pos x="205" y="23"/>
                </a:cxn>
                <a:cxn ang="0">
                  <a:pos x="213" y="22"/>
                </a:cxn>
                <a:cxn ang="0">
                  <a:pos x="219" y="24"/>
                </a:cxn>
                <a:cxn ang="0">
                  <a:pos x="228" y="20"/>
                </a:cxn>
                <a:cxn ang="0">
                  <a:pos x="235" y="20"/>
                </a:cxn>
                <a:cxn ang="0">
                  <a:pos x="241" y="24"/>
                </a:cxn>
                <a:cxn ang="0">
                  <a:pos x="245" y="32"/>
                </a:cxn>
                <a:cxn ang="0">
                  <a:pos x="246" y="42"/>
                </a:cxn>
                <a:cxn ang="0">
                  <a:pos x="241" y="49"/>
                </a:cxn>
                <a:cxn ang="0">
                  <a:pos x="241" y="54"/>
                </a:cxn>
                <a:cxn ang="0">
                  <a:pos x="258" y="48"/>
                </a:cxn>
                <a:cxn ang="0">
                  <a:pos x="270" y="38"/>
                </a:cxn>
                <a:cxn ang="0">
                  <a:pos x="277" y="52"/>
                </a:cxn>
                <a:cxn ang="0">
                  <a:pos x="295" y="50"/>
                </a:cxn>
                <a:cxn ang="0">
                  <a:pos x="294" y="71"/>
                </a:cxn>
                <a:cxn ang="0">
                  <a:pos x="312" y="77"/>
                </a:cxn>
                <a:cxn ang="0">
                  <a:pos x="318" y="87"/>
                </a:cxn>
                <a:cxn ang="0">
                  <a:pos x="310" y="97"/>
                </a:cxn>
                <a:cxn ang="0">
                  <a:pos x="311" y="102"/>
                </a:cxn>
                <a:cxn ang="0">
                  <a:pos x="313" y="111"/>
                </a:cxn>
                <a:cxn ang="0">
                  <a:pos x="311" y="120"/>
                </a:cxn>
                <a:cxn ang="0">
                  <a:pos x="300" y="125"/>
                </a:cxn>
                <a:cxn ang="0">
                  <a:pos x="287" y="126"/>
                </a:cxn>
              </a:cxnLst>
              <a:rect l="0" t="0" r="r" b="b"/>
              <a:pathLst>
                <a:path w="319" h="127">
                  <a:moveTo>
                    <a:pt x="16" y="113"/>
                  </a:moveTo>
                  <a:lnTo>
                    <a:pt x="4" y="104"/>
                  </a:lnTo>
                  <a:lnTo>
                    <a:pt x="1" y="89"/>
                  </a:lnTo>
                  <a:lnTo>
                    <a:pt x="0" y="80"/>
                  </a:lnTo>
                  <a:lnTo>
                    <a:pt x="1" y="74"/>
                  </a:lnTo>
                  <a:lnTo>
                    <a:pt x="4" y="70"/>
                  </a:lnTo>
                  <a:lnTo>
                    <a:pt x="5" y="65"/>
                  </a:lnTo>
                  <a:lnTo>
                    <a:pt x="6" y="61"/>
                  </a:lnTo>
                  <a:lnTo>
                    <a:pt x="13" y="58"/>
                  </a:lnTo>
                  <a:lnTo>
                    <a:pt x="9" y="60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4" y="58"/>
                  </a:lnTo>
                  <a:lnTo>
                    <a:pt x="44" y="61"/>
                  </a:lnTo>
                  <a:lnTo>
                    <a:pt x="47" y="64"/>
                  </a:lnTo>
                  <a:lnTo>
                    <a:pt x="51" y="61"/>
                  </a:lnTo>
                  <a:lnTo>
                    <a:pt x="50" y="54"/>
                  </a:lnTo>
                  <a:lnTo>
                    <a:pt x="50" y="47"/>
                  </a:lnTo>
                  <a:lnTo>
                    <a:pt x="52" y="43"/>
                  </a:lnTo>
                  <a:lnTo>
                    <a:pt x="57" y="41"/>
                  </a:lnTo>
                  <a:lnTo>
                    <a:pt x="63" y="42"/>
                  </a:lnTo>
                  <a:lnTo>
                    <a:pt x="66" y="39"/>
                  </a:lnTo>
                  <a:lnTo>
                    <a:pt x="71" y="37"/>
                  </a:lnTo>
                  <a:lnTo>
                    <a:pt x="77" y="38"/>
                  </a:lnTo>
                  <a:lnTo>
                    <a:pt x="82" y="40"/>
                  </a:lnTo>
                  <a:lnTo>
                    <a:pt x="84" y="33"/>
                  </a:lnTo>
                  <a:lnTo>
                    <a:pt x="86" y="31"/>
                  </a:lnTo>
                  <a:lnTo>
                    <a:pt x="91" y="27"/>
                  </a:lnTo>
                  <a:lnTo>
                    <a:pt x="94" y="25"/>
                  </a:lnTo>
                  <a:lnTo>
                    <a:pt x="92" y="19"/>
                  </a:lnTo>
                  <a:lnTo>
                    <a:pt x="89" y="11"/>
                  </a:lnTo>
                  <a:lnTo>
                    <a:pt x="92" y="7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4" y="3"/>
                  </a:lnTo>
                  <a:lnTo>
                    <a:pt x="108" y="6"/>
                  </a:lnTo>
                  <a:lnTo>
                    <a:pt x="111" y="8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1"/>
                  </a:lnTo>
                  <a:lnTo>
                    <a:pt x="141" y="4"/>
                  </a:lnTo>
                  <a:lnTo>
                    <a:pt x="143" y="6"/>
                  </a:lnTo>
                  <a:lnTo>
                    <a:pt x="145" y="8"/>
                  </a:lnTo>
                  <a:lnTo>
                    <a:pt x="146" y="13"/>
                  </a:lnTo>
                  <a:lnTo>
                    <a:pt x="152" y="24"/>
                  </a:lnTo>
                  <a:lnTo>
                    <a:pt x="153" y="29"/>
                  </a:lnTo>
                  <a:lnTo>
                    <a:pt x="155" y="35"/>
                  </a:lnTo>
                  <a:lnTo>
                    <a:pt x="155" y="40"/>
                  </a:lnTo>
                  <a:lnTo>
                    <a:pt x="155" y="44"/>
                  </a:lnTo>
                  <a:lnTo>
                    <a:pt x="157" y="47"/>
                  </a:lnTo>
                  <a:lnTo>
                    <a:pt x="161" y="47"/>
                  </a:lnTo>
                  <a:lnTo>
                    <a:pt x="165" y="45"/>
                  </a:lnTo>
                  <a:lnTo>
                    <a:pt x="169" y="38"/>
                  </a:lnTo>
                  <a:lnTo>
                    <a:pt x="172" y="33"/>
                  </a:lnTo>
                  <a:lnTo>
                    <a:pt x="176" y="30"/>
                  </a:lnTo>
                  <a:lnTo>
                    <a:pt x="182" y="24"/>
                  </a:lnTo>
                  <a:lnTo>
                    <a:pt x="183" y="17"/>
                  </a:lnTo>
                  <a:lnTo>
                    <a:pt x="186" y="14"/>
                  </a:lnTo>
                  <a:lnTo>
                    <a:pt x="190" y="14"/>
                  </a:lnTo>
                  <a:lnTo>
                    <a:pt x="192" y="16"/>
                  </a:lnTo>
                  <a:lnTo>
                    <a:pt x="194" y="20"/>
                  </a:lnTo>
                  <a:lnTo>
                    <a:pt x="197" y="24"/>
                  </a:lnTo>
                  <a:lnTo>
                    <a:pt x="205" y="23"/>
                  </a:lnTo>
                  <a:lnTo>
                    <a:pt x="209" y="22"/>
                  </a:lnTo>
                  <a:lnTo>
                    <a:pt x="213" y="22"/>
                  </a:lnTo>
                  <a:lnTo>
                    <a:pt x="216" y="24"/>
                  </a:lnTo>
                  <a:lnTo>
                    <a:pt x="219" y="24"/>
                  </a:lnTo>
                  <a:lnTo>
                    <a:pt x="224" y="28"/>
                  </a:lnTo>
                  <a:lnTo>
                    <a:pt x="228" y="20"/>
                  </a:lnTo>
                  <a:lnTo>
                    <a:pt x="231" y="20"/>
                  </a:lnTo>
                  <a:lnTo>
                    <a:pt x="235" y="20"/>
                  </a:lnTo>
                  <a:lnTo>
                    <a:pt x="238" y="23"/>
                  </a:lnTo>
                  <a:lnTo>
                    <a:pt x="241" y="24"/>
                  </a:lnTo>
                  <a:lnTo>
                    <a:pt x="245" y="28"/>
                  </a:lnTo>
                  <a:lnTo>
                    <a:pt x="245" y="32"/>
                  </a:lnTo>
                  <a:lnTo>
                    <a:pt x="245" y="36"/>
                  </a:lnTo>
                  <a:lnTo>
                    <a:pt x="246" y="42"/>
                  </a:lnTo>
                  <a:lnTo>
                    <a:pt x="246" y="47"/>
                  </a:lnTo>
                  <a:lnTo>
                    <a:pt x="241" y="49"/>
                  </a:lnTo>
                  <a:lnTo>
                    <a:pt x="239" y="50"/>
                  </a:lnTo>
                  <a:lnTo>
                    <a:pt x="241" y="54"/>
                  </a:lnTo>
                  <a:lnTo>
                    <a:pt x="250" y="55"/>
                  </a:lnTo>
                  <a:lnTo>
                    <a:pt x="258" y="48"/>
                  </a:lnTo>
                  <a:lnTo>
                    <a:pt x="267" y="39"/>
                  </a:lnTo>
                  <a:lnTo>
                    <a:pt x="270" y="38"/>
                  </a:lnTo>
                  <a:lnTo>
                    <a:pt x="273" y="40"/>
                  </a:lnTo>
                  <a:lnTo>
                    <a:pt x="277" y="52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6" y="54"/>
                  </a:lnTo>
                  <a:lnTo>
                    <a:pt x="294" y="71"/>
                  </a:lnTo>
                  <a:lnTo>
                    <a:pt x="304" y="73"/>
                  </a:lnTo>
                  <a:lnTo>
                    <a:pt x="312" y="77"/>
                  </a:lnTo>
                  <a:lnTo>
                    <a:pt x="317" y="81"/>
                  </a:lnTo>
                  <a:lnTo>
                    <a:pt x="318" y="87"/>
                  </a:lnTo>
                  <a:lnTo>
                    <a:pt x="317" y="92"/>
                  </a:lnTo>
                  <a:lnTo>
                    <a:pt x="310" y="97"/>
                  </a:lnTo>
                  <a:lnTo>
                    <a:pt x="309" y="99"/>
                  </a:lnTo>
                  <a:lnTo>
                    <a:pt x="311" y="102"/>
                  </a:lnTo>
                  <a:lnTo>
                    <a:pt x="312" y="107"/>
                  </a:lnTo>
                  <a:lnTo>
                    <a:pt x="313" y="111"/>
                  </a:lnTo>
                  <a:lnTo>
                    <a:pt x="313" y="115"/>
                  </a:lnTo>
                  <a:lnTo>
                    <a:pt x="311" y="120"/>
                  </a:lnTo>
                  <a:lnTo>
                    <a:pt x="305" y="123"/>
                  </a:lnTo>
                  <a:lnTo>
                    <a:pt x="300" y="125"/>
                  </a:lnTo>
                  <a:lnTo>
                    <a:pt x="295" y="126"/>
                  </a:lnTo>
                  <a:lnTo>
                    <a:pt x="287" y="126"/>
                  </a:lnTo>
                  <a:lnTo>
                    <a:pt x="16" y="113"/>
                  </a:lnTo>
                </a:path>
              </a:pathLst>
            </a:custGeom>
            <a:solidFill>
              <a:srgbClr val="00E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94" name="Freeform 198"/>
            <p:cNvSpPr>
              <a:spLocks/>
            </p:cNvSpPr>
            <p:nvPr/>
          </p:nvSpPr>
          <p:spPr bwMode="auto">
            <a:xfrm>
              <a:off x="4737" y="534"/>
              <a:ext cx="268" cy="4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" y="25"/>
                </a:cxn>
                <a:cxn ang="0">
                  <a:pos x="4" y="20"/>
                </a:cxn>
                <a:cxn ang="0">
                  <a:pos x="8" y="17"/>
                </a:cxn>
                <a:cxn ang="0">
                  <a:pos x="13" y="17"/>
                </a:cxn>
                <a:cxn ang="0">
                  <a:pos x="18" y="21"/>
                </a:cxn>
                <a:cxn ang="0">
                  <a:pos x="20" y="26"/>
                </a:cxn>
                <a:cxn ang="0">
                  <a:pos x="34" y="27"/>
                </a:cxn>
                <a:cxn ang="0">
                  <a:pos x="44" y="14"/>
                </a:cxn>
                <a:cxn ang="0">
                  <a:pos x="48" y="11"/>
                </a:cxn>
                <a:cxn ang="0">
                  <a:pos x="52" y="11"/>
                </a:cxn>
                <a:cxn ang="0">
                  <a:pos x="55" y="13"/>
                </a:cxn>
                <a:cxn ang="0">
                  <a:pos x="59" y="19"/>
                </a:cxn>
                <a:cxn ang="0">
                  <a:pos x="71" y="12"/>
                </a:cxn>
                <a:cxn ang="0">
                  <a:pos x="76" y="10"/>
                </a:cxn>
                <a:cxn ang="0">
                  <a:pos x="79" y="11"/>
                </a:cxn>
                <a:cxn ang="0">
                  <a:pos x="79" y="15"/>
                </a:cxn>
                <a:cxn ang="0">
                  <a:pos x="71" y="32"/>
                </a:cxn>
                <a:cxn ang="0">
                  <a:pos x="81" y="39"/>
                </a:cxn>
                <a:cxn ang="0">
                  <a:pos x="123" y="23"/>
                </a:cxn>
                <a:cxn ang="0">
                  <a:pos x="108" y="13"/>
                </a:cxn>
                <a:cxn ang="0">
                  <a:pos x="105" y="7"/>
                </a:cxn>
                <a:cxn ang="0">
                  <a:pos x="106" y="3"/>
                </a:cxn>
                <a:cxn ang="0">
                  <a:pos x="110" y="0"/>
                </a:cxn>
                <a:cxn ang="0">
                  <a:pos x="115" y="0"/>
                </a:cxn>
                <a:cxn ang="0">
                  <a:pos x="137" y="13"/>
                </a:cxn>
                <a:cxn ang="0">
                  <a:pos x="165" y="11"/>
                </a:cxn>
                <a:cxn ang="0">
                  <a:pos x="161" y="2"/>
                </a:cxn>
                <a:cxn ang="0">
                  <a:pos x="164" y="0"/>
                </a:cxn>
                <a:cxn ang="0">
                  <a:pos x="167" y="1"/>
                </a:cxn>
                <a:cxn ang="0">
                  <a:pos x="171" y="2"/>
                </a:cxn>
                <a:cxn ang="0">
                  <a:pos x="175" y="5"/>
                </a:cxn>
                <a:cxn ang="0">
                  <a:pos x="183" y="5"/>
                </a:cxn>
                <a:cxn ang="0">
                  <a:pos x="187" y="3"/>
                </a:cxn>
                <a:cxn ang="0">
                  <a:pos x="192" y="5"/>
                </a:cxn>
                <a:cxn ang="0">
                  <a:pos x="200" y="9"/>
                </a:cxn>
                <a:cxn ang="0">
                  <a:pos x="206" y="6"/>
                </a:cxn>
                <a:cxn ang="0">
                  <a:pos x="211" y="7"/>
                </a:cxn>
                <a:cxn ang="0">
                  <a:pos x="215" y="9"/>
                </a:cxn>
                <a:cxn ang="0">
                  <a:pos x="220" y="22"/>
                </a:cxn>
                <a:cxn ang="0">
                  <a:pos x="231" y="15"/>
                </a:cxn>
                <a:cxn ang="0">
                  <a:pos x="234" y="15"/>
                </a:cxn>
                <a:cxn ang="0">
                  <a:pos x="238" y="15"/>
                </a:cxn>
                <a:cxn ang="0">
                  <a:pos x="242" y="19"/>
                </a:cxn>
                <a:cxn ang="0">
                  <a:pos x="251" y="16"/>
                </a:cxn>
                <a:cxn ang="0">
                  <a:pos x="254" y="14"/>
                </a:cxn>
                <a:cxn ang="0">
                  <a:pos x="258" y="12"/>
                </a:cxn>
                <a:cxn ang="0">
                  <a:pos x="261" y="11"/>
                </a:cxn>
                <a:cxn ang="0">
                  <a:pos x="265" y="13"/>
                </a:cxn>
                <a:cxn ang="0">
                  <a:pos x="267" y="17"/>
                </a:cxn>
                <a:cxn ang="0">
                  <a:pos x="267" y="20"/>
                </a:cxn>
                <a:cxn ang="0">
                  <a:pos x="266" y="23"/>
                </a:cxn>
                <a:cxn ang="0">
                  <a:pos x="255" y="23"/>
                </a:cxn>
                <a:cxn ang="0">
                  <a:pos x="238" y="26"/>
                </a:cxn>
                <a:cxn ang="0">
                  <a:pos x="223" y="47"/>
                </a:cxn>
                <a:cxn ang="0">
                  <a:pos x="11" y="38"/>
                </a:cxn>
                <a:cxn ang="0">
                  <a:pos x="0" y="30"/>
                </a:cxn>
              </a:cxnLst>
              <a:rect l="0" t="0" r="r" b="b"/>
              <a:pathLst>
                <a:path w="268" h="48">
                  <a:moveTo>
                    <a:pt x="0" y="30"/>
                  </a:moveTo>
                  <a:lnTo>
                    <a:pt x="1" y="25"/>
                  </a:lnTo>
                  <a:lnTo>
                    <a:pt x="4" y="20"/>
                  </a:lnTo>
                  <a:lnTo>
                    <a:pt x="8" y="17"/>
                  </a:lnTo>
                  <a:lnTo>
                    <a:pt x="13" y="17"/>
                  </a:lnTo>
                  <a:lnTo>
                    <a:pt x="18" y="21"/>
                  </a:lnTo>
                  <a:lnTo>
                    <a:pt x="20" y="26"/>
                  </a:lnTo>
                  <a:lnTo>
                    <a:pt x="34" y="27"/>
                  </a:lnTo>
                  <a:lnTo>
                    <a:pt x="44" y="14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5" y="13"/>
                  </a:lnTo>
                  <a:lnTo>
                    <a:pt x="59" y="19"/>
                  </a:lnTo>
                  <a:lnTo>
                    <a:pt x="71" y="12"/>
                  </a:lnTo>
                  <a:lnTo>
                    <a:pt x="76" y="10"/>
                  </a:lnTo>
                  <a:lnTo>
                    <a:pt x="79" y="11"/>
                  </a:lnTo>
                  <a:lnTo>
                    <a:pt x="79" y="15"/>
                  </a:lnTo>
                  <a:lnTo>
                    <a:pt x="71" y="32"/>
                  </a:lnTo>
                  <a:lnTo>
                    <a:pt x="81" y="39"/>
                  </a:lnTo>
                  <a:lnTo>
                    <a:pt x="123" y="23"/>
                  </a:lnTo>
                  <a:lnTo>
                    <a:pt x="108" y="13"/>
                  </a:lnTo>
                  <a:lnTo>
                    <a:pt x="105" y="7"/>
                  </a:lnTo>
                  <a:lnTo>
                    <a:pt x="106" y="3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37" y="13"/>
                  </a:lnTo>
                  <a:lnTo>
                    <a:pt x="165" y="11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7" y="1"/>
                  </a:lnTo>
                  <a:lnTo>
                    <a:pt x="171" y="2"/>
                  </a:lnTo>
                  <a:lnTo>
                    <a:pt x="175" y="5"/>
                  </a:lnTo>
                  <a:lnTo>
                    <a:pt x="183" y="5"/>
                  </a:lnTo>
                  <a:lnTo>
                    <a:pt x="187" y="3"/>
                  </a:lnTo>
                  <a:lnTo>
                    <a:pt x="192" y="5"/>
                  </a:lnTo>
                  <a:lnTo>
                    <a:pt x="200" y="9"/>
                  </a:lnTo>
                  <a:lnTo>
                    <a:pt x="206" y="6"/>
                  </a:lnTo>
                  <a:lnTo>
                    <a:pt x="211" y="7"/>
                  </a:lnTo>
                  <a:lnTo>
                    <a:pt x="215" y="9"/>
                  </a:lnTo>
                  <a:lnTo>
                    <a:pt x="220" y="22"/>
                  </a:lnTo>
                  <a:lnTo>
                    <a:pt x="231" y="15"/>
                  </a:lnTo>
                  <a:lnTo>
                    <a:pt x="234" y="15"/>
                  </a:lnTo>
                  <a:lnTo>
                    <a:pt x="238" y="15"/>
                  </a:lnTo>
                  <a:lnTo>
                    <a:pt x="242" y="19"/>
                  </a:lnTo>
                  <a:lnTo>
                    <a:pt x="251" y="16"/>
                  </a:lnTo>
                  <a:lnTo>
                    <a:pt x="254" y="14"/>
                  </a:lnTo>
                  <a:lnTo>
                    <a:pt x="258" y="12"/>
                  </a:lnTo>
                  <a:lnTo>
                    <a:pt x="261" y="11"/>
                  </a:lnTo>
                  <a:lnTo>
                    <a:pt x="265" y="13"/>
                  </a:lnTo>
                  <a:lnTo>
                    <a:pt x="267" y="17"/>
                  </a:lnTo>
                  <a:lnTo>
                    <a:pt x="267" y="20"/>
                  </a:lnTo>
                  <a:lnTo>
                    <a:pt x="266" y="23"/>
                  </a:lnTo>
                  <a:lnTo>
                    <a:pt x="255" y="23"/>
                  </a:lnTo>
                  <a:lnTo>
                    <a:pt x="238" y="26"/>
                  </a:lnTo>
                  <a:lnTo>
                    <a:pt x="223" y="47"/>
                  </a:lnTo>
                  <a:lnTo>
                    <a:pt x="11" y="38"/>
                  </a:lnTo>
                  <a:lnTo>
                    <a:pt x="0" y="30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95" name="Freeform 199"/>
            <p:cNvSpPr>
              <a:spLocks/>
            </p:cNvSpPr>
            <p:nvPr/>
          </p:nvSpPr>
          <p:spPr bwMode="auto">
            <a:xfrm>
              <a:off x="4736" y="575"/>
              <a:ext cx="286" cy="8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6"/>
                </a:cxn>
                <a:cxn ang="0">
                  <a:pos x="1" y="26"/>
                </a:cxn>
                <a:cxn ang="0">
                  <a:pos x="3" y="36"/>
                </a:cxn>
                <a:cxn ang="0">
                  <a:pos x="9" y="42"/>
                </a:cxn>
                <a:cxn ang="0">
                  <a:pos x="25" y="46"/>
                </a:cxn>
                <a:cxn ang="0">
                  <a:pos x="33" y="49"/>
                </a:cxn>
                <a:cxn ang="0">
                  <a:pos x="41" y="54"/>
                </a:cxn>
                <a:cxn ang="0">
                  <a:pos x="50" y="53"/>
                </a:cxn>
                <a:cxn ang="0">
                  <a:pos x="55" y="46"/>
                </a:cxn>
                <a:cxn ang="0">
                  <a:pos x="60" y="49"/>
                </a:cxn>
                <a:cxn ang="0">
                  <a:pos x="63" y="55"/>
                </a:cxn>
                <a:cxn ang="0">
                  <a:pos x="74" y="59"/>
                </a:cxn>
                <a:cxn ang="0">
                  <a:pos x="83" y="58"/>
                </a:cxn>
                <a:cxn ang="0">
                  <a:pos x="86" y="58"/>
                </a:cxn>
                <a:cxn ang="0">
                  <a:pos x="94" y="62"/>
                </a:cxn>
                <a:cxn ang="0">
                  <a:pos x="99" y="59"/>
                </a:cxn>
                <a:cxn ang="0">
                  <a:pos x="103" y="55"/>
                </a:cxn>
                <a:cxn ang="0">
                  <a:pos x="109" y="55"/>
                </a:cxn>
                <a:cxn ang="0">
                  <a:pos x="121" y="55"/>
                </a:cxn>
                <a:cxn ang="0">
                  <a:pos x="147" y="46"/>
                </a:cxn>
                <a:cxn ang="0">
                  <a:pos x="152" y="42"/>
                </a:cxn>
                <a:cxn ang="0">
                  <a:pos x="157" y="40"/>
                </a:cxn>
                <a:cxn ang="0">
                  <a:pos x="162" y="46"/>
                </a:cxn>
                <a:cxn ang="0">
                  <a:pos x="168" y="61"/>
                </a:cxn>
                <a:cxn ang="0">
                  <a:pos x="177" y="65"/>
                </a:cxn>
                <a:cxn ang="0">
                  <a:pos x="177" y="72"/>
                </a:cxn>
                <a:cxn ang="0">
                  <a:pos x="186" y="72"/>
                </a:cxn>
                <a:cxn ang="0">
                  <a:pos x="189" y="77"/>
                </a:cxn>
                <a:cxn ang="0">
                  <a:pos x="196" y="74"/>
                </a:cxn>
                <a:cxn ang="0">
                  <a:pos x="206" y="77"/>
                </a:cxn>
                <a:cxn ang="0">
                  <a:pos x="218" y="77"/>
                </a:cxn>
                <a:cxn ang="0">
                  <a:pos x="226" y="70"/>
                </a:cxn>
                <a:cxn ang="0">
                  <a:pos x="237" y="69"/>
                </a:cxn>
                <a:cxn ang="0">
                  <a:pos x="245" y="63"/>
                </a:cxn>
                <a:cxn ang="0">
                  <a:pos x="246" y="53"/>
                </a:cxn>
                <a:cxn ang="0">
                  <a:pos x="251" y="48"/>
                </a:cxn>
                <a:cxn ang="0">
                  <a:pos x="246" y="42"/>
                </a:cxn>
                <a:cxn ang="0">
                  <a:pos x="255" y="43"/>
                </a:cxn>
                <a:cxn ang="0">
                  <a:pos x="262" y="42"/>
                </a:cxn>
                <a:cxn ang="0">
                  <a:pos x="266" y="41"/>
                </a:cxn>
                <a:cxn ang="0">
                  <a:pos x="272" y="36"/>
                </a:cxn>
                <a:cxn ang="0">
                  <a:pos x="270" y="29"/>
                </a:cxn>
                <a:cxn ang="0">
                  <a:pos x="283" y="23"/>
                </a:cxn>
                <a:cxn ang="0">
                  <a:pos x="284" y="12"/>
                </a:cxn>
                <a:cxn ang="0">
                  <a:pos x="276" y="3"/>
                </a:cxn>
                <a:cxn ang="0">
                  <a:pos x="13" y="0"/>
                </a:cxn>
              </a:cxnLst>
              <a:rect l="0" t="0" r="r" b="b"/>
              <a:pathLst>
                <a:path w="286" h="81">
                  <a:moveTo>
                    <a:pt x="2" y="1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31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9" y="42"/>
                  </a:lnTo>
                  <a:lnTo>
                    <a:pt x="13" y="44"/>
                  </a:lnTo>
                  <a:lnTo>
                    <a:pt x="25" y="46"/>
                  </a:lnTo>
                  <a:lnTo>
                    <a:pt x="28" y="46"/>
                  </a:lnTo>
                  <a:lnTo>
                    <a:pt x="33" y="49"/>
                  </a:lnTo>
                  <a:lnTo>
                    <a:pt x="35" y="51"/>
                  </a:lnTo>
                  <a:lnTo>
                    <a:pt x="41" y="54"/>
                  </a:lnTo>
                  <a:lnTo>
                    <a:pt x="45" y="54"/>
                  </a:lnTo>
                  <a:lnTo>
                    <a:pt x="50" y="53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9" y="46"/>
                  </a:lnTo>
                  <a:lnTo>
                    <a:pt x="60" y="49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69" y="59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83" y="58"/>
                  </a:lnTo>
                  <a:lnTo>
                    <a:pt x="84" y="55"/>
                  </a:lnTo>
                  <a:lnTo>
                    <a:pt x="86" y="58"/>
                  </a:lnTo>
                  <a:lnTo>
                    <a:pt x="91" y="62"/>
                  </a:lnTo>
                  <a:lnTo>
                    <a:pt x="94" y="62"/>
                  </a:lnTo>
                  <a:lnTo>
                    <a:pt x="97" y="62"/>
                  </a:lnTo>
                  <a:lnTo>
                    <a:pt x="99" y="59"/>
                  </a:lnTo>
                  <a:lnTo>
                    <a:pt x="100" y="58"/>
                  </a:lnTo>
                  <a:lnTo>
                    <a:pt x="103" y="55"/>
                  </a:lnTo>
                  <a:lnTo>
                    <a:pt x="106" y="54"/>
                  </a:lnTo>
                  <a:lnTo>
                    <a:pt x="109" y="55"/>
                  </a:lnTo>
                  <a:lnTo>
                    <a:pt x="115" y="55"/>
                  </a:lnTo>
                  <a:lnTo>
                    <a:pt x="121" y="55"/>
                  </a:lnTo>
                  <a:lnTo>
                    <a:pt x="124" y="55"/>
                  </a:lnTo>
                  <a:lnTo>
                    <a:pt x="147" y="46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3" y="40"/>
                  </a:lnTo>
                  <a:lnTo>
                    <a:pt x="157" y="40"/>
                  </a:lnTo>
                  <a:lnTo>
                    <a:pt x="159" y="43"/>
                  </a:lnTo>
                  <a:lnTo>
                    <a:pt x="162" y="46"/>
                  </a:lnTo>
                  <a:lnTo>
                    <a:pt x="165" y="55"/>
                  </a:lnTo>
                  <a:lnTo>
                    <a:pt x="168" y="61"/>
                  </a:lnTo>
                  <a:lnTo>
                    <a:pt x="172" y="64"/>
                  </a:lnTo>
                  <a:lnTo>
                    <a:pt x="177" y="65"/>
                  </a:lnTo>
                  <a:lnTo>
                    <a:pt x="177" y="68"/>
                  </a:lnTo>
                  <a:lnTo>
                    <a:pt x="177" y="72"/>
                  </a:lnTo>
                  <a:lnTo>
                    <a:pt x="181" y="73"/>
                  </a:lnTo>
                  <a:lnTo>
                    <a:pt x="186" y="72"/>
                  </a:lnTo>
                  <a:lnTo>
                    <a:pt x="186" y="75"/>
                  </a:lnTo>
                  <a:lnTo>
                    <a:pt x="189" y="77"/>
                  </a:lnTo>
                  <a:lnTo>
                    <a:pt x="194" y="77"/>
                  </a:lnTo>
                  <a:lnTo>
                    <a:pt x="196" y="74"/>
                  </a:lnTo>
                  <a:lnTo>
                    <a:pt x="205" y="74"/>
                  </a:lnTo>
                  <a:lnTo>
                    <a:pt x="206" y="77"/>
                  </a:lnTo>
                  <a:lnTo>
                    <a:pt x="211" y="80"/>
                  </a:lnTo>
                  <a:lnTo>
                    <a:pt x="218" y="77"/>
                  </a:lnTo>
                  <a:lnTo>
                    <a:pt x="223" y="75"/>
                  </a:lnTo>
                  <a:lnTo>
                    <a:pt x="226" y="70"/>
                  </a:lnTo>
                  <a:lnTo>
                    <a:pt x="231" y="70"/>
                  </a:lnTo>
                  <a:lnTo>
                    <a:pt x="237" y="69"/>
                  </a:lnTo>
                  <a:lnTo>
                    <a:pt x="240" y="66"/>
                  </a:lnTo>
                  <a:lnTo>
                    <a:pt x="245" y="63"/>
                  </a:lnTo>
                  <a:lnTo>
                    <a:pt x="243" y="55"/>
                  </a:lnTo>
                  <a:lnTo>
                    <a:pt x="246" y="53"/>
                  </a:lnTo>
                  <a:lnTo>
                    <a:pt x="249" y="52"/>
                  </a:lnTo>
                  <a:lnTo>
                    <a:pt x="251" y="48"/>
                  </a:lnTo>
                  <a:lnTo>
                    <a:pt x="248" y="45"/>
                  </a:lnTo>
                  <a:lnTo>
                    <a:pt x="246" y="42"/>
                  </a:lnTo>
                  <a:lnTo>
                    <a:pt x="252" y="42"/>
                  </a:lnTo>
                  <a:lnTo>
                    <a:pt x="255" y="43"/>
                  </a:lnTo>
                  <a:lnTo>
                    <a:pt x="259" y="43"/>
                  </a:lnTo>
                  <a:lnTo>
                    <a:pt x="262" y="42"/>
                  </a:lnTo>
                  <a:lnTo>
                    <a:pt x="262" y="39"/>
                  </a:lnTo>
                  <a:lnTo>
                    <a:pt x="266" y="41"/>
                  </a:lnTo>
                  <a:lnTo>
                    <a:pt x="269" y="40"/>
                  </a:lnTo>
                  <a:lnTo>
                    <a:pt x="272" y="36"/>
                  </a:lnTo>
                  <a:lnTo>
                    <a:pt x="272" y="33"/>
                  </a:lnTo>
                  <a:lnTo>
                    <a:pt x="270" y="29"/>
                  </a:lnTo>
                  <a:lnTo>
                    <a:pt x="276" y="29"/>
                  </a:lnTo>
                  <a:lnTo>
                    <a:pt x="283" y="23"/>
                  </a:lnTo>
                  <a:lnTo>
                    <a:pt x="285" y="18"/>
                  </a:lnTo>
                  <a:lnTo>
                    <a:pt x="284" y="12"/>
                  </a:lnTo>
                  <a:lnTo>
                    <a:pt x="281" y="5"/>
                  </a:lnTo>
                  <a:lnTo>
                    <a:pt x="276" y="3"/>
                  </a:lnTo>
                  <a:lnTo>
                    <a:pt x="3" y="0"/>
                  </a:lnTo>
                  <a:lnTo>
                    <a:pt x="13" y="0"/>
                  </a:lnTo>
                  <a:lnTo>
                    <a:pt x="2" y="1"/>
                  </a:lnTo>
                </a:path>
              </a:pathLst>
            </a:custGeom>
            <a:solidFill>
              <a:srgbClr val="004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96" name="Freeform 200"/>
            <p:cNvSpPr>
              <a:spLocks/>
            </p:cNvSpPr>
            <p:nvPr/>
          </p:nvSpPr>
          <p:spPr bwMode="auto">
            <a:xfrm>
              <a:off x="4788" y="582"/>
              <a:ext cx="158" cy="142"/>
            </a:xfrm>
            <a:custGeom>
              <a:avLst/>
              <a:gdLst/>
              <a:ahLst/>
              <a:cxnLst>
                <a:cxn ang="0">
                  <a:pos x="157" y="15"/>
                </a:cxn>
                <a:cxn ang="0">
                  <a:pos x="140" y="20"/>
                </a:cxn>
                <a:cxn ang="0">
                  <a:pos x="130" y="32"/>
                </a:cxn>
                <a:cxn ang="0">
                  <a:pos x="121" y="46"/>
                </a:cxn>
                <a:cxn ang="0">
                  <a:pos x="114" y="57"/>
                </a:cxn>
                <a:cxn ang="0">
                  <a:pos x="111" y="72"/>
                </a:cxn>
                <a:cxn ang="0">
                  <a:pos x="105" y="81"/>
                </a:cxn>
                <a:cxn ang="0">
                  <a:pos x="104" y="98"/>
                </a:cxn>
                <a:cxn ang="0">
                  <a:pos x="100" y="114"/>
                </a:cxn>
                <a:cxn ang="0">
                  <a:pos x="97" y="121"/>
                </a:cxn>
                <a:cxn ang="0">
                  <a:pos x="95" y="126"/>
                </a:cxn>
                <a:cxn ang="0">
                  <a:pos x="96" y="132"/>
                </a:cxn>
                <a:cxn ang="0">
                  <a:pos x="76" y="141"/>
                </a:cxn>
                <a:cxn ang="0">
                  <a:pos x="0" y="136"/>
                </a:cxn>
                <a:cxn ang="0">
                  <a:pos x="20" y="131"/>
                </a:cxn>
                <a:cxn ang="0">
                  <a:pos x="29" y="129"/>
                </a:cxn>
                <a:cxn ang="0">
                  <a:pos x="51" y="115"/>
                </a:cxn>
                <a:cxn ang="0">
                  <a:pos x="64" y="102"/>
                </a:cxn>
                <a:cxn ang="0">
                  <a:pos x="75" y="88"/>
                </a:cxn>
                <a:cxn ang="0">
                  <a:pos x="77" y="74"/>
                </a:cxn>
                <a:cxn ang="0">
                  <a:pos x="81" y="65"/>
                </a:cxn>
                <a:cxn ang="0">
                  <a:pos x="70" y="48"/>
                </a:cxn>
                <a:cxn ang="0">
                  <a:pos x="62" y="43"/>
                </a:cxn>
                <a:cxn ang="0">
                  <a:pos x="36" y="36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9" y="20"/>
                </a:cxn>
                <a:cxn ang="0">
                  <a:pos x="19" y="29"/>
                </a:cxn>
                <a:cxn ang="0">
                  <a:pos x="29" y="31"/>
                </a:cxn>
                <a:cxn ang="0">
                  <a:pos x="37" y="32"/>
                </a:cxn>
                <a:cxn ang="0">
                  <a:pos x="55" y="36"/>
                </a:cxn>
                <a:cxn ang="0">
                  <a:pos x="55" y="32"/>
                </a:cxn>
                <a:cxn ang="0">
                  <a:pos x="43" y="22"/>
                </a:cxn>
                <a:cxn ang="0">
                  <a:pos x="47" y="20"/>
                </a:cxn>
                <a:cxn ang="0">
                  <a:pos x="63" y="33"/>
                </a:cxn>
                <a:cxn ang="0">
                  <a:pos x="83" y="36"/>
                </a:cxn>
                <a:cxn ang="0">
                  <a:pos x="71" y="16"/>
                </a:cxn>
                <a:cxn ang="0">
                  <a:pos x="76" y="17"/>
                </a:cxn>
                <a:cxn ang="0">
                  <a:pos x="81" y="21"/>
                </a:cxn>
                <a:cxn ang="0">
                  <a:pos x="90" y="17"/>
                </a:cxn>
                <a:cxn ang="0">
                  <a:pos x="93" y="19"/>
                </a:cxn>
                <a:cxn ang="0">
                  <a:pos x="86" y="24"/>
                </a:cxn>
                <a:cxn ang="0">
                  <a:pos x="90" y="32"/>
                </a:cxn>
                <a:cxn ang="0">
                  <a:pos x="92" y="34"/>
                </a:cxn>
                <a:cxn ang="0">
                  <a:pos x="93" y="39"/>
                </a:cxn>
                <a:cxn ang="0">
                  <a:pos x="99" y="45"/>
                </a:cxn>
                <a:cxn ang="0">
                  <a:pos x="104" y="44"/>
                </a:cxn>
                <a:cxn ang="0">
                  <a:pos x="109" y="42"/>
                </a:cxn>
                <a:cxn ang="0">
                  <a:pos x="117" y="33"/>
                </a:cxn>
                <a:cxn ang="0">
                  <a:pos x="126" y="24"/>
                </a:cxn>
                <a:cxn ang="0">
                  <a:pos x="127" y="21"/>
                </a:cxn>
                <a:cxn ang="0">
                  <a:pos x="128" y="20"/>
                </a:cxn>
                <a:cxn ang="0">
                  <a:pos x="133" y="11"/>
                </a:cxn>
                <a:cxn ang="0">
                  <a:pos x="123" y="4"/>
                </a:cxn>
                <a:cxn ang="0">
                  <a:pos x="128" y="0"/>
                </a:cxn>
                <a:cxn ang="0">
                  <a:pos x="135" y="7"/>
                </a:cxn>
                <a:cxn ang="0">
                  <a:pos x="139" y="1"/>
                </a:cxn>
                <a:cxn ang="0">
                  <a:pos x="146" y="4"/>
                </a:cxn>
                <a:cxn ang="0">
                  <a:pos x="141" y="15"/>
                </a:cxn>
                <a:cxn ang="0">
                  <a:pos x="156" y="13"/>
                </a:cxn>
                <a:cxn ang="0">
                  <a:pos x="157" y="15"/>
                </a:cxn>
              </a:cxnLst>
              <a:rect l="0" t="0" r="r" b="b"/>
              <a:pathLst>
                <a:path w="158" h="142">
                  <a:moveTo>
                    <a:pt x="157" y="15"/>
                  </a:moveTo>
                  <a:lnTo>
                    <a:pt x="140" y="20"/>
                  </a:lnTo>
                  <a:lnTo>
                    <a:pt x="130" y="32"/>
                  </a:lnTo>
                  <a:lnTo>
                    <a:pt x="121" y="46"/>
                  </a:lnTo>
                  <a:lnTo>
                    <a:pt x="114" y="57"/>
                  </a:lnTo>
                  <a:lnTo>
                    <a:pt x="111" y="72"/>
                  </a:lnTo>
                  <a:lnTo>
                    <a:pt x="105" y="81"/>
                  </a:lnTo>
                  <a:lnTo>
                    <a:pt x="104" y="98"/>
                  </a:lnTo>
                  <a:lnTo>
                    <a:pt x="100" y="114"/>
                  </a:lnTo>
                  <a:lnTo>
                    <a:pt x="97" y="121"/>
                  </a:lnTo>
                  <a:lnTo>
                    <a:pt x="95" y="126"/>
                  </a:lnTo>
                  <a:lnTo>
                    <a:pt x="96" y="132"/>
                  </a:lnTo>
                  <a:lnTo>
                    <a:pt x="76" y="141"/>
                  </a:lnTo>
                  <a:lnTo>
                    <a:pt x="0" y="136"/>
                  </a:lnTo>
                  <a:lnTo>
                    <a:pt x="20" y="131"/>
                  </a:lnTo>
                  <a:lnTo>
                    <a:pt x="29" y="129"/>
                  </a:lnTo>
                  <a:lnTo>
                    <a:pt x="51" y="115"/>
                  </a:lnTo>
                  <a:lnTo>
                    <a:pt x="64" y="102"/>
                  </a:lnTo>
                  <a:lnTo>
                    <a:pt x="75" y="88"/>
                  </a:lnTo>
                  <a:lnTo>
                    <a:pt x="77" y="74"/>
                  </a:lnTo>
                  <a:lnTo>
                    <a:pt x="81" y="65"/>
                  </a:lnTo>
                  <a:lnTo>
                    <a:pt x="70" y="48"/>
                  </a:lnTo>
                  <a:lnTo>
                    <a:pt x="62" y="43"/>
                  </a:lnTo>
                  <a:lnTo>
                    <a:pt x="36" y="36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19" y="29"/>
                  </a:lnTo>
                  <a:lnTo>
                    <a:pt x="29" y="31"/>
                  </a:lnTo>
                  <a:lnTo>
                    <a:pt x="37" y="32"/>
                  </a:lnTo>
                  <a:lnTo>
                    <a:pt x="55" y="36"/>
                  </a:lnTo>
                  <a:lnTo>
                    <a:pt x="55" y="32"/>
                  </a:lnTo>
                  <a:lnTo>
                    <a:pt x="43" y="22"/>
                  </a:lnTo>
                  <a:lnTo>
                    <a:pt x="47" y="20"/>
                  </a:lnTo>
                  <a:lnTo>
                    <a:pt x="63" y="33"/>
                  </a:lnTo>
                  <a:lnTo>
                    <a:pt x="83" y="36"/>
                  </a:lnTo>
                  <a:lnTo>
                    <a:pt x="71" y="16"/>
                  </a:lnTo>
                  <a:lnTo>
                    <a:pt x="76" y="17"/>
                  </a:lnTo>
                  <a:lnTo>
                    <a:pt x="81" y="21"/>
                  </a:lnTo>
                  <a:lnTo>
                    <a:pt x="90" y="17"/>
                  </a:lnTo>
                  <a:lnTo>
                    <a:pt x="93" y="19"/>
                  </a:lnTo>
                  <a:lnTo>
                    <a:pt x="86" y="24"/>
                  </a:lnTo>
                  <a:lnTo>
                    <a:pt x="90" y="32"/>
                  </a:lnTo>
                  <a:lnTo>
                    <a:pt x="92" y="34"/>
                  </a:lnTo>
                  <a:lnTo>
                    <a:pt x="93" y="39"/>
                  </a:lnTo>
                  <a:lnTo>
                    <a:pt x="99" y="45"/>
                  </a:lnTo>
                  <a:lnTo>
                    <a:pt x="104" y="44"/>
                  </a:lnTo>
                  <a:lnTo>
                    <a:pt x="109" y="42"/>
                  </a:lnTo>
                  <a:lnTo>
                    <a:pt x="117" y="33"/>
                  </a:lnTo>
                  <a:lnTo>
                    <a:pt x="126" y="24"/>
                  </a:lnTo>
                  <a:lnTo>
                    <a:pt x="127" y="21"/>
                  </a:lnTo>
                  <a:lnTo>
                    <a:pt x="128" y="20"/>
                  </a:lnTo>
                  <a:lnTo>
                    <a:pt x="133" y="11"/>
                  </a:lnTo>
                  <a:lnTo>
                    <a:pt x="123" y="4"/>
                  </a:lnTo>
                  <a:lnTo>
                    <a:pt x="128" y="0"/>
                  </a:lnTo>
                  <a:lnTo>
                    <a:pt x="135" y="7"/>
                  </a:lnTo>
                  <a:lnTo>
                    <a:pt x="139" y="1"/>
                  </a:lnTo>
                  <a:lnTo>
                    <a:pt x="146" y="4"/>
                  </a:lnTo>
                  <a:lnTo>
                    <a:pt x="141" y="15"/>
                  </a:lnTo>
                  <a:lnTo>
                    <a:pt x="156" y="13"/>
                  </a:lnTo>
                  <a:lnTo>
                    <a:pt x="157" y="15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97" name="Freeform 201"/>
            <p:cNvSpPr>
              <a:spLocks/>
            </p:cNvSpPr>
            <p:nvPr/>
          </p:nvSpPr>
          <p:spPr bwMode="auto">
            <a:xfrm>
              <a:off x="4844" y="634"/>
              <a:ext cx="55" cy="87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0" y="74"/>
                </a:cxn>
                <a:cxn ang="0">
                  <a:pos x="2" y="70"/>
                </a:cxn>
                <a:cxn ang="0">
                  <a:pos x="20" y="45"/>
                </a:cxn>
                <a:cxn ang="0">
                  <a:pos x="22" y="44"/>
                </a:cxn>
                <a:cxn ang="0">
                  <a:pos x="25" y="46"/>
                </a:cxn>
                <a:cxn ang="0">
                  <a:pos x="27" y="29"/>
                </a:cxn>
                <a:cxn ang="0">
                  <a:pos x="30" y="29"/>
                </a:cxn>
                <a:cxn ang="0">
                  <a:pos x="32" y="28"/>
                </a:cxn>
                <a:cxn ang="0">
                  <a:pos x="34" y="27"/>
                </a:cxn>
                <a:cxn ang="0">
                  <a:pos x="35" y="21"/>
                </a:cxn>
                <a:cxn ang="0">
                  <a:pos x="43" y="21"/>
                </a:cxn>
                <a:cxn ang="0">
                  <a:pos x="45" y="18"/>
                </a:cxn>
                <a:cxn ang="0">
                  <a:pos x="39" y="13"/>
                </a:cxn>
                <a:cxn ang="0">
                  <a:pos x="44" y="12"/>
                </a:cxn>
                <a:cxn ang="0">
                  <a:pos x="42" y="11"/>
                </a:cxn>
                <a:cxn ang="0">
                  <a:pos x="41" y="2"/>
                </a:cxn>
                <a:cxn ang="0">
                  <a:pos x="48" y="3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3" y="4"/>
                </a:cxn>
                <a:cxn ang="0">
                  <a:pos x="49" y="7"/>
                </a:cxn>
                <a:cxn ang="0">
                  <a:pos x="45" y="10"/>
                </a:cxn>
                <a:cxn ang="0">
                  <a:pos x="53" y="9"/>
                </a:cxn>
                <a:cxn ang="0">
                  <a:pos x="54" y="12"/>
                </a:cxn>
                <a:cxn ang="0">
                  <a:pos x="46" y="12"/>
                </a:cxn>
                <a:cxn ang="0">
                  <a:pos x="53" y="16"/>
                </a:cxn>
                <a:cxn ang="0">
                  <a:pos x="49" y="18"/>
                </a:cxn>
                <a:cxn ang="0">
                  <a:pos x="52" y="20"/>
                </a:cxn>
                <a:cxn ang="0">
                  <a:pos x="47" y="27"/>
                </a:cxn>
                <a:cxn ang="0">
                  <a:pos x="42" y="35"/>
                </a:cxn>
                <a:cxn ang="0">
                  <a:pos x="45" y="36"/>
                </a:cxn>
                <a:cxn ang="0">
                  <a:pos x="43" y="43"/>
                </a:cxn>
                <a:cxn ang="0">
                  <a:pos x="43" y="49"/>
                </a:cxn>
                <a:cxn ang="0">
                  <a:pos x="43" y="54"/>
                </a:cxn>
                <a:cxn ang="0">
                  <a:pos x="40" y="67"/>
                </a:cxn>
                <a:cxn ang="0">
                  <a:pos x="39" y="76"/>
                </a:cxn>
                <a:cxn ang="0">
                  <a:pos x="39" y="81"/>
                </a:cxn>
                <a:cxn ang="0">
                  <a:pos x="9" y="86"/>
                </a:cxn>
              </a:cxnLst>
              <a:rect l="0" t="0" r="r" b="b"/>
              <a:pathLst>
                <a:path w="55" h="87">
                  <a:moveTo>
                    <a:pt x="9" y="86"/>
                  </a:moveTo>
                  <a:lnTo>
                    <a:pt x="0" y="74"/>
                  </a:lnTo>
                  <a:lnTo>
                    <a:pt x="2" y="70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6"/>
                  </a:lnTo>
                  <a:lnTo>
                    <a:pt x="27" y="29"/>
                  </a:lnTo>
                  <a:lnTo>
                    <a:pt x="30" y="29"/>
                  </a:lnTo>
                  <a:lnTo>
                    <a:pt x="32" y="28"/>
                  </a:lnTo>
                  <a:lnTo>
                    <a:pt x="34" y="27"/>
                  </a:lnTo>
                  <a:lnTo>
                    <a:pt x="35" y="21"/>
                  </a:lnTo>
                  <a:lnTo>
                    <a:pt x="43" y="21"/>
                  </a:lnTo>
                  <a:lnTo>
                    <a:pt x="45" y="18"/>
                  </a:lnTo>
                  <a:lnTo>
                    <a:pt x="39" y="13"/>
                  </a:lnTo>
                  <a:lnTo>
                    <a:pt x="44" y="12"/>
                  </a:lnTo>
                  <a:lnTo>
                    <a:pt x="42" y="11"/>
                  </a:lnTo>
                  <a:lnTo>
                    <a:pt x="41" y="2"/>
                  </a:lnTo>
                  <a:lnTo>
                    <a:pt x="48" y="3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53" y="4"/>
                  </a:lnTo>
                  <a:lnTo>
                    <a:pt x="49" y="7"/>
                  </a:lnTo>
                  <a:lnTo>
                    <a:pt x="45" y="10"/>
                  </a:lnTo>
                  <a:lnTo>
                    <a:pt x="53" y="9"/>
                  </a:lnTo>
                  <a:lnTo>
                    <a:pt x="54" y="12"/>
                  </a:lnTo>
                  <a:lnTo>
                    <a:pt x="46" y="12"/>
                  </a:lnTo>
                  <a:lnTo>
                    <a:pt x="53" y="16"/>
                  </a:lnTo>
                  <a:lnTo>
                    <a:pt x="49" y="18"/>
                  </a:lnTo>
                  <a:lnTo>
                    <a:pt x="52" y="20"/>
                  </a:lnTo>
                  <a:lnTo>
                    <a:pt x="47" y="27"/>
                  </a:lnTo>
                  <a:lnTo>
                    <a:pt x="42" y="35"/>
                  </a:lnTo>
                  <a:lnTo>
                    <a:pt x="45" y="36"/>
                  </a:lnTo>
                  <a:lnTo>
                    <a:pt x="43" y="43"/>
                  </a:lnTo>
                  <a:lnTo>
                    <a:pt x="43" y="49"/>
                  </a:lnTo>
                  <a:lnTo>
                    <a:pt x="43" y="54"/>
                  </a:lnTo>
                  <a:lnTo>
                    <a:pt x="40" y="67"/>
                  </a:lnTo>
                  <a:lnTo>
                    <a:pt x="39" y="76"/>
                  </a:lnTo>
                  <a:lnTo>
                    <a:pt x="39" y="81"/>
                  </a:lnTo>
                  <a:lnTo>
                    <a:pt x="9" y="86"/>
                  </a:lnTo>
                </a:path>
              </a:pathLst>
            </a:custGeom>
            <a:solidFill>
              <a:srgbClr val="603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98" name="Freeform 202"/>
            <p:cNvSpPr>
              <a:spLocks/>
            </p:cNvSpPr>
            <p:nvPr/>
          </p:nvSpPr>
          <p:spPr bwMode="auto">
            <a:xfrm>
              <a:off x="4737" y="535"/>
              <a:ext cx="281" cy="77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35" y="29"/>
                </a:cxn>
                <a:cxn ang="0">
                  <a:pos x="42" y="30"/>
                </a:cxn>
                <a:cxn ang="0">
                  <a:pos x="59" y="26"/>
                </a:cxn>
                <a:cxn ang="0">
                  <a:pos x="67" y="27"/>
                </a:cxn>
                <a:cxn ang="0">
                  <a:pos x="78" y="29"/>
                </a:cxn>
                <a:cxn ang="0">
                  <a:pos x="101" y="16"/>
                </a:cxn>
                <a:cxn ang="0">
                  <a:pos x="108" y="12"/>
                </a:cxn>
                <a:cxn ang="0">
                  <a:pos x="134" y="10"/>
                </a:cxn>
                <a:cxn ang="0">
                  <a:pos x="150" y="3"/>
                </a:cxn>
                <a:cxn ang="0">
                  <a:pos x="159" y="2"/>
                </a:cxn>
                <a:cxn ang="0">
                  <a:pos x="179" y="12"/>
                </a:cxn>
                <a:cxn ang="0">
                  <a:pos x="195" y="13"/>
                </a:cxn>
                <a:cxn ang="0">
                  <a:pos x="218" y="12"/>
                </a:cxn>
                <a:cxn ang="0">
                  <a:pos x="229" y="21"/>
                </a:cxn>
                <a:cxn ang="0">
                  <a:pos x="257" y="19"/>
                </a:cxn>
                <a:cxn ang="0">
                  <a:pos x="265" y="23"/>
                </a:cxn>
                <a:cxn ang="0">
                  <a:pos x="259" y="28"/>
                </a:cxn>
                <a:cxn ang="0">
                  <a:pos x="245" y="32"/>
                </a:cxn>
                <a:cxn ang="0">
                  <a:pos x="256" y="35"/>
                </a:cxn>
                <a:cxn ang="0">
                  <a:pos x="272" y="29"/>
                </a:cxn>
                <a:cxn ang="0">
                  <a:pos x="279" y="34"/>
                </a:cxn>
                <a:cxn ang="0">
                  <a:pos x="275" y="45"/>
                </a:cxn>
                <a:cxn ang="0">
                  <a:pos x="280" y="53"/>
                </a:cxn>
                <a:cxn ang="0">
                  <a:pos x="272" y="58"/>
                </a:cxn>
                <a:cxn ang="0">
                  <a:pos x="252" y="66"/>
                </a:cxn>
                <a:cxn ang="0">
                  <a:pos x="238" y="68"/>
                </a:cxn>
                <a:cxn ang="0">
                  <a:pos x="226" y="76"/>
                </a:cxn>
                <a:cxn ang="0">
                  <a:pos x="215" y="69"/>
                </a:cxn>
                <a:cxn ang="0">
                  <a:pos x="205" y="46"/>
                </a:cxn>
                <a:cxn ang="0">
                  <a:pos x="137" y="60"/>
                </a:cxn>
                <a:cxn ang="0">
                  <a:pos x="7" y="38"/>
                </a:cxn>
                <a:cxn ang="0">
                  <a:pos x="0" y="32"/>
                </a:cxn>
                <a:cxn ang="0">
                  <a:pos x="5" y="27"/>
                </a:cxn>
              </a:cxnLst>
              <a:rect l="0" t="0" r="r" b="b"/>
              <a:pathLst>
                <a:path w="281" h="77">
                  <a:moveTo>
                    <a:pt x="11" y="26"/>
                  </a:moveTo>
                  <a:lnTo>
                    <a:pt x="16" y="27"/>
                  </a:lnTo>
                  <a:lnTo>
                    <a:pt x="32" y="35"/>
                  </a:lnTo>
                  <a:lnTo>
                    <a:pt x="35" y="29"/>
                  </a:lnTo>
                  <a:lnTo>
                    <a:pt x="39" y="29"/>
                  </a:lnTo>
                  <a:lnTo>
                    <a:pt x="42" y="30"/>
                  </a:lnTo>
                  <a:lnTo>
                    <a:pt x="50" y="34"/>
                  </a:lnTo>
                  <a:lnTo>
                    <a:pt x="59" y="26"/>
                  </a:lnTo>
                  <a:lnTo>
                    <a:pt x="64" y="25"/>
                  </a:lnTo>
                  <a:lnTo>
                    <a:pt x="67" y="27"/>
                  </a:lnTo>
                  <a:lnTo>
                    <a:pt x="75" y="26"/>
                  </a:lnTo>
                  <a:lnTo>
                    <a:pt x="78" y="29"/>
                  </a:lnTo>
                  <a:lnTo>
                    <a:pt x="81" y="36"/>
                  </a:lnTo>
                  <a:lnTo>
                    <a:pt x="101" y="16"/>
                  </a:lnTo>
                  <a:lnTo>
                    <a:pt x="103" y="13"/>
                  </a:lnTo>
                  <a:lnTo>
                    <a:pt x="108" y="12"/>
                  </a:lnTo>
                  <a:lnTo>
                    <a:pt x="122" y="18"/>
                  </a:lnTo>
                  <a:lnTo>
                    <a:pt x="134" y="10"/>
                  </a:lnTo>
                  <a:lnTo>
                    <a:pt x="149" y="10"/>
                  </a:lnTo>
                  <a:lnTo>
                    <a:pt x="150" y="3"/>
                  </a:lnTo>
                  <a:lnTo>
                    <a:pt x="155" y="0"/>
                  </a:lnTo>
                  <a:lnTo>
                    <a:pt x="159" y="2"/>
                  </a:lnTo>
                  <a:lnTo>
                    <a:pt x="170" y="9"/>
                  </a:lnTo>
                  <a:lnTo>
                    <a:pt x="179" y="12"/>
                  </a:lnTo>
                  <a:lnTo>
                    <a:pt x="190" y="6"/>
                  </a:lnTo>
                  <a:lnTo>
                    <a:pt x="195" y="13"/>
                  </a:lnTo>
                  <a:lnTo>
                    <a:pt x="215" y="12"/>
                  </a:lnTo>
                  <a:lnTo>
                    <a:pt x="218" y="12"/>
                  </a:lnTo>
                  <a:lnTo>
                    <a:pt x="222" y="13"/>
                  </a:lnTo>
                  <a:lnTo>
                    <a:pt x="229" y="21"/>
                  </a:lnTo>
                  <a:lnTo>
                    <a:pt x="252" y="21"/>
                  </a:lnTo>
                  <a:lnTo>
                    <a:pt x="257" y="19"/>
                  </a:lnTo>
                  <a:lnTo>
                    <a:pt x="262" y="19"/>
                  </a:lnTo>
                  <a:lnTo>
                    <a:pt x="265" y="23"/>
                  </a:lnTo>
                  <a:lnTo>
                    <a:pt x="264" y="27"/>
                  </a:lnTo>
                  <a:lnTo>
                    <a:pt x="259" y="28"/>
                  </a:lnTo>
                  <a:lnTo>
                    <a:pt x="252" y="30"/>
                  </a:lnTo>
                  <a:lnTo>
                    <a:pt x="245" y="32"/>
                  </a:lnTo>
                  <a:lnTo>
                    <a:pt x="242" y="35"/>
                  </a:lnTo>
                  <a:lnTo>
                    <a:pt x="256" y="35"/>
                  </a:lnTo>
                  <a:lnTo>
                    <a:pt x="266" y="31"/>
                  </a:lnTo>
                  <a:lnTo>
                    <a:pt x="272" y="29"/>
                  </a:lnTo>
                  <a:lnTo>
                    <a:pt x="278" y="31"/>
                  </a:lnTo>
                  <a:lnTo>
                    <a:pt x="279" y="34"/>
                  </a:lnTo>
                  <a:lnTo>
                    <a:pt x="279" y="38"/>
                  </a:lnTo>
                  <a:lnTo>
                    <a:pt x="275" y="45"/>
                  </a:lnTo>
                  <a:lnTo>
                    <a:pt x="279" y="47"/>
                  </a:lnTo>
                  <a:lnTo>
                    <a:pt x="280" y="53"/>
                  </a:lnTo>
                  <a:lnTo>
                    <a:pt x="278" y="57"/>
                  </a:lnTo>
                  <a:lnTo>
                    <a:pt x="272" y="58"/>
                  </a:lnTo>
                  <a:lnTo>
                    <a:pt x="264" y="59"/>
                  </a:lnTo>
                  <a:lnTo>
                    <a:pt x="252" y="66"/>
                  </a:lnTo>
                  <a:lnTo>
                    <a:pt x="246" y="69"/>
                  </a:lnTo>
                  <a:lnTo>
                    <a:pt x="238" y="68"/>
                  </a:lnTo>
                  <a:lnTo>
                    <a:pt x="232" y="76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15" y="69"/>
                  </a:lnTo>
                  <a:lnTo>
                    <a:pt x="211" y="64"/>
                  </a:lnTo>
                  <a:lnTo>
                    <a:pt x="205" y="46"/>
                  </a:lnTo>
                  <a:lnTo>
                    <a:pt x="138" y="47"/>
                  </a:lnTo>
                  <a:lnTo>
                    <a:pt x="137" y="60"/>
                  </a:lnTo>
                  <a:lnTo>
                    <a:pt x="9" y="51"/>
                  </a:lnTo>
                  <a:lnTo>
                    <a:pt x="7" y="38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5" y="27"/>
                  </a:lnTo>
                  <a:lnTo>
                    <a:pt x="11" y="26"/>
                  </a:lnTo>
                </a:path>
              </a:pathLst>
            </a:custGeom>
            <a:solidFill>
              <a:srgbClr val="00A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899" name="Freeform 203"/>
            <p:cNvSpPr>
              <a:spLocks/>
            </p:cNvSpPr>
            <p:nvPr/>
          </p:nvSpPr>
          <p:spPr bwMode="auto">
            <a:xfrm>
              <a:off x="4734" y="551"/>
              <a:ext cx="262" cy="59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1" y="34"/>
                </a:cxn>
                <a:cxn ang="0">
                  <a:pos x="13" y="38"/>
                </a:cxn>
                <a:cxn ang="0">
                  <a:pos x="18" y="45"/>
                </a:cxn>
                <a:cxn ang="0">
                  <a:pos x="30" y="41"/>
                </a:cxn>
                <a:cxn ang="0">
                  <a:pos x="46" y="42"/>
                </a:cxn>
                <a:cxn ang="0">
                  <a:pos x="66" y="50"/>
                </a:cxn>
                <a:cxn ang="0">
                  <a:pos x="81" y="55"/>
                </a:cxn>
                <a:cxn ang="0">
                  <a:pos x="96" y="52"/>
                </a:cxn>
                <a:cxn ang="0">
                  <a:pos x="129" y="46"/>
                </a:cxn>
                <a:cxn ang="0">
                  <a:pos x="152" y="49"/>
                </a:cxn>
                <a:cxn ang="0">
                  <a:pos x="163" y="51"/>
                </a:cxn>
                <a:cxn ang="0">
                  <a:pos x="171" y="49"/>
                </a:cxn>
                <a:cxn ang="0">
                  <a:pos x="180" y="34"/>
                </a:cxn>
                <a:cxn ang="0">
                  <a:pos x="209" y="38"/>
                </a:cxn>
                <a:cxn ang="0">
                  <a:pos x="221" y="49"/>
                </a:cxn>
                <a:cxn ang="0">
                  <a:pos x="232" y="58"/>
                </a:cxn>
                <a:cxn ang="0">
                  <a:pos x="240" y="54"/>
                </a:cxn>
                <a:cxn ang="0">
                  <a:pos x="238" y="42"/>
                </a:cxn>
                <a:cxn ang="0">
                  <a:pos x="228" y="43"/>
                </a:cxn>
                <a:cxn ang="0">
                  <a:pos x="226" y="36"/>
                </a:cxn>
                <a:cxn ang="0">
                  <a:pos x="214" y="30"/>
                </a:cxn>
                <a:cxn ang="0">
                  <a:pos x="218" y="26"/>
                </a:cxn>
                <a:cxn ang="0">
                  <a:pos x="238" y="25"/>
                </a:cxn>
                <a:cxn ang="0">
                  <a:pos x="246" y="28"/>
                </a:cxn>
                <a:cxn ang="0">
                  <a:pos x="260" y="25"/>
                </a:cxn>
                <a:cxn ang="0">
                  <a:pos x="260" y="17"/>
                </a:cxn>
                <a:cxn ang="0">
                  <a:pos x="247" y="18"/>
                </a:cxn>
                <a:cxn ang="0">
                  <a:pos x="244" y="11"/>
                </a:cxn>
                <a:cxn ang="0">
                  <a:pos x="230" y="14"/>
                </a:cxn>
                <a:cxn ang="0">
                  <a:pos x="211" y="13"/>
                </a:cxn>
                <a:cxn ang="0">
                  <a:pos x="197" y="11"/>
                </a:cxn>
                <a:cxn ang="0">
                  <a:pos x="195" y="3"/>
                </a:cxn>
                <a:cxn ang="0">
                  <a:pos x="186" y="4"/>
                </a:cxn>
                <a:cxn ang="0">
                  <a:pos x="187" y="13"/>
                </a:cxn>
                <a:cxn ang="0">
                  <a:pos x="192" y="22"/>
                </a:cxn>
                <a:cxn ang="0">
                  <a:pos x="182" y="24"/>
                </a:cxn>
                <a:cxn ang="0">
                  <a:pos x="166" y="30"/>
                </a:cxn>
                <a:cxn ang="0">
                  <a:pos x="140" y="29"/>
                </a:cxn>
                <a:cxn ang="0">
                  <a:pos x="139" y="20"/>
                </a:cxn>
                <a:cxn ang="0">
                  <a:pos x="133" y="10"/>
                </a:cxn>
                <a:cxn ang="0">
                  <a:pos x="151" y="9"/>
                </a:cxn>
                <a:cxn ang="0">
                  <a:pos x="157" y="2"/>
                </a:cxn>
                <a:cxn ang="0">
                  <a:pos x="152" y="0"/>
                </a:cxn>
                <a:cxn ang="0">
                  <a:pos x="144" y="6"/>
                </a:cxn>
                <a:cxn ang="0">
                  <a:pos x="124" y="14"/>
                </a:cxn>
                <a:cxn ang="0">
                  <a:pos x="111" y="9"/>
                </a:cxn>
                <a:cxn ang="0">
                  <a:pos x="107" y="14"/>
                </a:cxn>
                <a:cxn ang="0">
                  <a:pos x="115" y="17"/>
                </a:cxn>
                <a:cxn ang="0">
                  <a:pos x="133" y="30"/>
                </a:cxn>
                <a:cxn ang="0">
                  <a:pos x="128" y="40"/>
                </a:cxn>
                <a:cxn ang="0">
                  <a:pos x="107" y="32"/>
                </a:cxn>
                <a:cxn ang="0">
                  <a:pos x="98" y="31"/>
                </a:cxn>
                <a:cxn ang="0">
                  <a:pos x="89" y="39"/>
                </a:cxn>
                <a:cxn ang="0">
                  <a:pos x="82" y="28"/>
                </a:cxn>
                <a:cxn ang="0">
                  <a:pos x="79" y="21"/>
                </a:cxn>
                <a:cxn ang="0">
                  <a:pos x="70" y="22"/>
                </a:cxn>
                <a:cxn ang="0">
                  <a:pos x="43" y="31"/>
                </a:cxn>
                <a:cxn ang="0">
                  <a:pos x="37" y="28"/>
                </a:cxn>
                <a:cxn ang="0">
                  <a:pos x="23" y="30"/>
                </a:cxn>
                <a:cxn ang="0">
                  <a:pos x="17" y="26"/>
                </a:cxn>
                <a:cxn ang="0">
                  <a:pos x="4" y="21"/>
                </a:cxn>
              </a:cxnLst>
              <a:rect l="0" t="0" r="r" b="b"/>
              <a:pathLst>
                <a:path w="262" h="59">
                  <a:moveTo>
                    <a:pt x="4" y="21"/>
                  </a:moveTo>
                  <a:lnTo>
                    <a:pt x="1" y="24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10" y="38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25" y="42"/>
                  </a:lnTo>
                  <a:lnTo>
                    <a:pt x="30" y="41"/>
                  </a:lnTo>
                  <a:lnTo>
                    <a:pt x="39" y="43"/>
                  </a:lnTo>
                  <a:lnTo>
                    <a:pt x="46" y="42"/>
                  </a:lnTo>
                  <a:lnTo>
                    <a:pt x="53" y="51"/>
                  </a:lnTo>
                  <a:lnTo>
                    <a:pt x="66" y="50"/>
                  </a:lnTo>
                  <a:lnTo>
                    <a:pt x="74" y="54"/>
                  </a:lnTo>
                  <a:lnTo>
                    <a:pt x="81" y="55"/>
                  </a:lnTo>
                  <a:lnTo>
                    <a:pt x="90" y="54"/>
                  </a:lnTo>
                  <a:lnTo>
                    <a:pt x="96" y="52"/>
                  </a:lnTo>
                  <a:lnTo>
                    <a:pt x="120" y="44"/>
                  </a:lnTo>
                  <a:lnTo>
                    <a:pt x="129" y="46"/>
                  </a:lnTo>
                  <a:lnTo>
                    <a:pt x="146" y="46"/>
                  </a:lnTo>
                  <a:lnTo>
                    <a:pt x="152" y="49"/>
                  </a:lnTo>
                  <a:lnTo>
                    <a:pt x="158" y="51"/>
                  </a:lnTo>
                  <a:lnTo>
                    <a:pt x="163" y="51"/>
                  </a:lnTo>
                  <a:lnTo>
                    <a:pt x="167" y="51"/>
                  </a:lnTo>
                  <a:lnTo>
                    <a:pt x="171" y="49"/>
                  </a:lnTo>
                  <a:lnTo>
                    <a:pt x="175" y="45"/>
                  </a:lnTo>
                  <a:lnTo>
                    <a:pt x="180" y="34"/>
                  </a:lnTo>
                  <a:lnTo>
                    <a:pt x="196" y="32"/>
                  </a:lnTo>
                  <a:lnTo>
                    <a:pt x="209" y="38"/>
                  </a:lnTo>
                  <a:lnTo>
                    <a:pt x="214" y="47"/>
                  </a:lnTo>
                  <a:lnTo>
                    <a:pt x="221" y="49"/>
                  </a:lnTo>
                  <a:lnTo>
                    <a:pt x="226" y="55"/>
                  </a:lnTo>
                  <a:lnTo>
                    <a:pt x="232" y="58"/>
                  </a:lnTo>
                  <a:lnTo>
                    <a:pt x="236" y="57"/>
                  </a:lnTo>
                  <a:lnTo>
                    <a:pt x="240" y="54"/>
                  </a:lnTo>
                  <a:lnTo>
                    <a:pt x="242" y="47"/>
                  </a:lnTo>
                  <a:lnTo>
                    <a:pt x="238" y="42"/>
                  </a:lnTo>
                  <a:lnTo>
                    <a:pt x="233" y="42"/>
                  </a:lnTo>
                  <a:lnTo>
                    <a:pt x="228" y="43"/>
                  </a:lnTo>
                  <a:lnTo>
                    <a:pt x="227" y="40"/>
                  </a:lnTo>
                  <a:lnTo>
                    <a:pt x="226" y="36"/>
                  </a:lnTo>
                  <a:lnTo>
                    <a:pt x="216" y="34"/>
                  </a:lnTo>
                  <a:lnTo>
                    <a:pt x="214" y="30"/>
                  </a:lnTo>
                  <a:lnTo>
                    <a:pt x="211" y="22"/>
                  </a:lnTo>
                  <a:lnTo>
                    <a:pt x="218" y="26"/>
                  </a:lnTo>
                  <a:lnTo>
                    <a:pt x="228" y="24"/>
                  </a:lnTo>
                  <a:lnTo>
                    <a:pt x="238" y="25"/>
                  </a:lnTo>
                  <a:lnTo>
                    <a:pt x="242" y="26"/>
                  </a:lnTo>
                  <a:lnTo>
                    <a:pt x="246" y="28"/>
                  </a:lnTo>
                  <a:lnTo>
                    <a:pt x="254" y="29"/>
                  </a:lnTo>
                  <a:lnTo>
                    <a:pt x="260" y="25"/>
                  </a:lnTo>
                  <a:lnTo>
                    <a:pt x="261" y="21"/>
                  </a:lnTo>
                  <a:lnTo>
                    <a:pt x="260" y="17"/>
                  </a:lnTo>
                  <a:lnTo>
                    <a:pt x="256" y="16"/>
                  </a:lnTo>
                  <a:lnTo>
                    <a:pt x="247" y="18"/>
                  </a:lnTo>
                  <a:lnTo>
                    <a:pt x="247" y="13"/>
                  </a:lnTo>
                  <a:lnTo>
                    <a:pt x="244" y="11"/>
                  </a:lnTo>
                  <a:lnTo>
                    <a:pt x="239" y="11"/>
                  </a:lnTo>
                  <a:lnTo>
                    <a:pt x="230" y="14"/>
                  </a:lnTo>
                  <a:lnTo>
                    <a:pt x="217" y="20"/>
                  </a:lnTo>
                  <a:lnTo>
                    <a:pt x="211" y="13"/>
                  </a:lnTo>
                  <a:lnTo>
                    <a:pt x="206" y="13"/>
                  </a:lnTo>
                  <a:lnTo>
                    <a:pt x="197" y="11"/>
                  </a:lnTo>
                  <a:lnTo>
                    <a:pt x="199" y="5"/>
                  </a:lnTo>
                  <a:lnTo>
                    <a:pt x="195" y="3"/>
                  </a:lnTo>
                  <a:lnTo>
                    <a:pt x="190" y="2"/>
                  </a:lnTo>
                  <a:lnTo>
                    <a:pt x="186" y="4"/>
                  </a:lnTo>
                  <a:lnTo>
                    <a:pt x="182" y="7"/>
                  </a:lnTo>
                  <a:lnTo>
                    <a:pt x="187" y="13"/>
                  </a:lnTo>
                  <a:lnTo>
                    <a:pt x="187" y="18"/>
                  </a:lnTo>
                  <a:lnTo>
                    <a:pt x="192" y="22"/>
                  </a:lnTo>
                  <a:lnTo>
                    <a:pt x="185" y="23"/>
                  </a:lnTo>
                  <a:lnTo>
                    <a:pt x="182" y="24"/>
                  </a:lnTo>
                  <a:lnTo>
                    <a:pt x="178" y="28"/>
                  </a:lnTo>
                  <a:lnTo>
                    <a:pt x="166" y="30"/>
                  </a:lnTo>
                  <a:lnTo>
                    <a:pt x="151" y="30"/>
                  </a:lnTo>
                  <a:lnTo>
                    <a:pt x="140" y="29"/>
                  </a:lnTo>
                  <a:lnTo>
                    <a:pt x="139" y="24"/>
                  </a:lnTo>
                  <a:lnTo>
                    <a:pt x="139" y="20"/>
                  </a:lnTo>
                  <a:lnTo>
                    <a:pt x="138" y="16"/>
                  </a:lnTo>
                  <a:lnTo>
                    <a:pt x="133" y="10"/>
                  </a:lnTo>
                  <a:lnTo>
                    <a:pt x="147" y="10"/>
                  </a:lnTo>
                  <a:lnTo>
                    <a:pt x="151" y="9"/>
                  </a:lnTo>
                  <a:lnTo>
                    <a:pt x="154" y="6"/>
                  </a:lnTo>
                  <a:lnTo>
                    <a:pt x="157" y="2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8" y="1"/>
                  </a:lnTo>
                  <a:lnTo>
                    <a:pt x="144" y="6"/>
                  </a:lnTo>
                  <a:lnTo>
                    <a:pt x="132" y="5"/>
                  </a:lnTo>
                  <a:lnTo>
                    <a:pt x="124" y="14"/>
                  </a:lnTo>
                  <a:lnTo>
                    <a:pt x="115" y="9"/>
                  </a:lnTo>
                  <a:lnTo>
                    <a:pt x="111" y="9"/>
                  </a:lnTo>
                  <a:lnTo>
                    <a:pt x="107" y="11"/>
                  </a:lnTo>
                  <a:lnTo>
                    <a:pt x="107" y="14"/>
                  </a:lnTo>
                  <a:lnTo>
                    <a:pt x="109" y="17"/>
                  </a:lnTo>
                  <a:lnTo>
                    <a:pt x="115" y="17"/>
                  </a:lnTo>
                  <a:lnTo>
                    <a:pt x="125" y="18"/>
                  </a:lnTo>
                  <a:lnTo>
                    <a:pt x="133" y="30"/>
                  </a:lnTo>
                  <a:lnTo>
                    <a:pt x="132" y="38"/>
                  </a:lnTo>
                  <a:lnTo>
                    <a:pt x="128" y="40"/>
                  </a:lnTo>
                  <a:lnTo>
                    <a:pt x="117" y="40"/>
                  </a:lnTo>
                  <a:lnTo>
                    <a:pt x="107" y="32"/>
                  </a:lnTo>
                  <a:lnTo>
                    <a:pt x="103" y="31"/>
                  </a:lnTo>
                  <a:lnTo>
                    <a:pt x="98" y="31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76" y="33"/>
                  </a:lnTo>
                  <a:lnTo>
                    <a:pt x="82" y="28"/>
                  </a:lnTo>
                  <a:lnTo>
                    <a:pt x="81" y="24"/>
                  </a:lnTo>
                  <a:lnTo>
                    <a:pt x="79" y="21"/>
                  </a:lnTo>
                  <a:lnTo>
                    <a:pt x="74" y="20"/>
                  </a:lnTo>
                  <a:lnTo>
                    <a:pt x="70" y="22"/>
                  </a:lnTo>
                  <a:lnTo>
                    <a:pt x="59" y="30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37" y="28"/>
                  </a:lnTo>
                  <a:lnTo>
                    <a:pt x="40" y="26"/>
                  </a:lnTo>
                  <a:lnTo>
                    <a:pt x="23" y="30"/>
                  </a:lnTo>
                  <a:lnTo>
                    <a:pt x="21" y="27"/>
                  </a:lnTo>
                  <a:lnTo>
                    <a:pt x="17" y="26"/>
                  </a:lnTo>
                  <a:lnTo>
                    <a:pt x="9" y="20"/>
                  </a:lnTo>
                  <a:lnTo>
                    <a:pt x="4" y="21"/>
                  </a:lnTo>
                </a:path>
              </a:pathLst>
            </a:custGeom>
            <a:solidFill>
              <a:srgbClr val="006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00" name="Freeform 204"/>
            <p:cNvSpPr>
              <a:spLocks/>
            </p:cNvSpPr>
            <p:nvPr/>
          </p:nvSpPr>
          <p:spPr bwMode="auto">
            <a:xfrm>
              <a:off x="4888" y="567"/>
              <a:ext cx="32" cy="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7" y="1"/>
                </a:cxn>
                <a:cxn ang="0">
                  <a:pos x="22" y="2"/>
                </a:cxn>
                <a:cxn ang="0">
                  <a:pos x="26" y="2"/>
                </a:cxn>
                <a:cxn ang="0">
                  <a:pos x="31" y="7"/>
                </a:cxn>
                <a:cxn ang="0">
                  <a:pos x="31" y="10"/>
                </a:cxn>
                <a:cxn ang="0">
                  <a:pos x="29" y="13"/>
                </a:cxn>
                <a:cxn ang="0">
                  <a:pos x="25" y="14"/>
                </a:cxn>
                <a:cxn ang="0">
                  <a:pos x="21" y="12"/>
                </a:cxn>
                <a:cxn ang="0">
                  <a:pos x="17" y="12"/>
                </a:cxn>
                <a:cxn ang="0">
                  <a:pos x="14" y="13"/>
                </a:cxn>
                <a:cxn ang="0">
                  <a:pos x="11" y="16"/>
                </a:cxn>
                <a:cxn ang="0">
                  <a:pos x="7" y="15"/>
                </a:cxn>
                <a:cxn ang="0">
                  <a:pos x="3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4" y="0"/>
                </a:cxn>
              </a:cxnLst>
              <a:rect l="0" t="0" r="r" b="b"/>
              <a:pathLst>
                <a:path w="32" h="17">
                  <a:moveTo>
                    <a:pt x="4" y="0"/>
                  </a:moveTo>
                  <a:lnTo>
                    <a:pt x="17" y="1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29" y="13"/>
                  </a:lnTo>
                  <a:lnTo>
                    <a:pt x="25" y="14"/>
                  </a:lnTo>
                  <a:lnTo>
                    <a:pt x="21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7" y="15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05"/>
          <p:cNvGrpSpPr>
            <a:grpSpLocks/>
          </p:cNvGrpSpPr>
          <p:nvPr/>
        </p:nvGrpSpPr>
        <p:grpSpPr bwMode="auto">
          <a:xfrm>
            <a:off x="7413625" y="3325813"/>
            <a:ext cx="242888" cy="160337"/>
            <a:chOff x="5088" y="2010"/>
            <a:chExt cx="196" cy="116"/>
          </a:xfrm>
        </p:grpSpPr>
        <p:sp>
          <p:nvSpPr>
            <p:cNvPr id="157902" name="Oval 206"/>
            <p:cNvSpPr>
              <a:spLocks noChangeArrowheads="1"/>
            </p:cNvSpPr>
            <p:nvPr/>
          </p:nvSpPr>
          <p:spPr bwMode="auto">
            <a:xfrm>
              <a:off x="5088" y="2046"/>
              <a:ext cx="184" cy="80"/>
            </a:xfrm>
            <a:prstGeom prst="ellipse">
              <a:avLst/>
            </a:prstGeom>
            <a:solidFill>
              <a:srgbClr val="474747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03" name="Oval 207"/>
            <p:cNvSpPr>
              <a:spLocks noChangeArrowheads="1"/>
            </p:cNvSpPr>
            <p:nvPr/>
          </p:nvSpPr>
          <p:spPr bwMode="auto">
            <a:xfrm>
              <a:off x="5092" y="2036"/>
              <a:ext cx="192" cy="72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04" name="Freeform 208"/>
            <p:cNvSpPr>
              <a:spLocks/>
            </p:cNvSpPr>
            <p:nvPr/>
          </p:nvSpPr>
          <p:spPr bwMode="auto">
            <a:xfrm>
              <a:off x="5092" y="2028"/>
              <a:ext cx="53" cy="4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0" y="0"/>
                </a:cxn>
                <a:cxn ang="0">
                  <a:pos x="50" y="22"/>
                </a:cxn>
                <a:cxn ang="0">
                  <a:pos x="52" y="40"/>
                </a:cxn>
              </a:cxnLst>
              <a:rect l="0" t="0" r="r" b="b"/>
              <a:pathLst>
                <a:path w="53" h="43">
                  <a:moveTo>
                    <a:pt x="0" y="42"/>
                  </a:moveTo>
                  <a:lnTo>
                    <a:pt x="10" y="0"/>
                  </a:lnTo>
                  <a:lnTo>
                    <a:pt x="50" y="22"/>
                  </a:lnTo>
                  <a:lnTo>
                    <a:pt x="52" y="4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05" name="Freeform 209"/>
            <p:cNvSpPr>
              <a:spLocks/>
            </p:cNvSpPr>
            <p:nvPr/>
          </p:nvSpPr>
          <p:spPr bwMode="auto">
            <a:xfrm>
              <a:off x="5228" y="2028"/>
              <a:ext cx="53" cy="43"/>
            </a:xfrm>
            <a:custGeom>
              <a:avLst/>
              <a:gdLst/>
              <a:ahLst/>
              <a:cxnLst>
                <a:cxn ang="0">
                  <a:pos x="52" y="42"/>
                </a:cxn>
                <a:cxn ang="0">
                  <a:pos x="42" y="0"/>
                </a:cxn>
                <a:cxn ang="0">
                  <a:pos x="2" y="22"/>
                </a:cxn>
                <a:cxn ang="0">
                  <a:pos x="0" y="40"/>
                </a:cxn>
              </a:cxnLst>
              <a:rect l="0" t="0" r="r" b="b"/>
              <a:pathLst>
                <a:path w="53" h="43">
                  <a:moveTo>
                    <a:pt x="52" y="42"/>
                  </a:moveTo>
                  <a:lnTo>
                    <a:pt x="42" y="0"/>
                  </a:lnTo>
                  <a:lnTo>
                    <a:pt x="2" y="22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06" name="Freeform 210"/>
            <p:cNvSpPr>
              <a:spLocks/>
            </p:cNvSpPr>
            <p:nvPr/>
          </p:nvSpPr>
          <p:spPr bwMode="auto">
            <a:xfrm>
              <a:off x="5184" y="2010"/>
              <a:ext cx="11" cy="55"/>
            </a:xfrm>
            <a:custGeom>
              <a:avLst/>
              <a:gdLst/>
              <a:ahLst/>
              <a:cxnLst>
                <a:cxn ang="0">
                  <a:pos x="2" y="54"/>
                </a:cxn>
                <a:cxn ang="0">
                  <a:pos x="0" y="0"/>
                </a:cxn>
                <a:cxn ang="0">
                  <a:pos x="10" y="26"/>
                </a:cxn>
              </a:cxnLst>
              <a:rect l="0" t="0" r="r" b="b"/>
              <a:pathLst>
                <a:path w="11" h="55">
                  <a:moveTo>
                    <a:pt x="2" y="54"/>
                  </a:moveTo>
                  <a:lnTo>
                    <a:pt x="0" y="0"/>
                  </a:lnTo>
                  <a:lnTo>
                    <a:pt x="10" y="26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07" name="Freeform 211"/>
            <p:cNvSpPr>
              <a:spLocks/>
            </p:cNvSpPr>
            <p:nvPr/>
          </p:nvSpPr>
          <p:spPr bwMode="auto">
            <a:xfrm>
              <a:off x="5132" y="2064"/>
              <a:ext cx="53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" y="0"/>
                </a:cxn>
                <a:cxn ang="0">
                  <a:pos x="48" y="2"/>
                </a:cxn>
                <a:cxn ang="0">
                  <a:pos x="52" y="18"/>
                </a:cxn>
              </a:cxnLst>
              <a:rect l="0" t="0" r="r" b="b"/>
              <a:pathLst>
                <a:path w="53" h="37">
                  <a:moveTo>
                    <a:pt x="0" y="36"/>
                  </a:moveTo>
                  <a:lnTo>
                    <a:pt x="4" y="0"/>
                  </a:lnTo>
                  <a:lnTo>
                    <a:pt x="48" y="2"/>
                  </a:lnTo>
                  <a:lnTo>
                    <a:pt x="52" y="18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08" name="Freeform 212"/>
            <p:cNvSpPr>
              <a:spLocks/>
            </p:cNvSpPr>
            <p:nvPr/>
          </p:nvSpPr>
          <p:spPr bwMode="auto">
            <a:xfrm>
              <a:off x="5202" y="2058"/>
              <a:ext cx="49" cy="45"/>
            </a:xfrm>
            <a:custGeom>
              <a:avLst/>
              <a:gdLst/>
              <a:ahLst/>
              <a:cxnLst>
                <a:cxn ang="0">
                  <a:pos x="48" y="44"/>
                </a:cxn>
                <a:cxn ang="0">
                  <a:pos x="38" y="0"/>
                </a:cxn>
                <a:cxn ang="0">
                  <a:pos x="2" y="6"/>
                </a:cxn>
                <a:cxn ang="0">
                  <a:pos x="0" y="24"/>
                </a:cxn>
              </a:cxnLst>
              <a:rect l="0" t="0" r="r" b="b"/>
              <a:pathLst>
                <a:path w="49" h="45">
                  <a:moveTo>
                    <a:pt x="48" y="44"/>
                  </a:moveTo>
                  <a:lnTo>
                    <a:pt x="38" y="0"/>
                  </a:lnTo>
                  <a:lnTo>
                    <a:pt x="2" y="6"/>
                  </a:lnTo>
                  <a:lnTo>
                    <a:pt x="0" y="24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696" name="Group 213"/>
          <p:cNvGrpSpPr>
            <a:grpSpLocks/>
          </p:cNvGrpSpPr>
          <p:nvPr/>
        </p:nvGrpSpPr>
        <p:grpSpPr bwMode="auto">
          <a:xfrm>
            <a:off x="7132638" y="3033713"/>
            <a:ext cx="346075" cy="209550"/>
            <a:chOff x="4860" y="1800"/>
            <a:chExt cx="281" cy="151"/>
          </a:xfrm>
        </p:grpSpPr>
        <p:sp>
          <p:nvSpPr>
            <p:cNvPr id="157910" name="Freeform 214"/>
            <p:cNvSpPr>
              <a:spLocks/>
            </p:cNvSpPr>
            <p:nvPr/>
          </p:nvSpPr>
          <p:spPr bwMode="auto">
            <a:xfrm>
              <a:off x="5002" y="1800"/>
              <a:ext cx="139" cy="12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79" y="0"/>
                </a:cxn>
                <a:cxn ang="0">
                  <a:pos x="138" y="126"/>
                </a:cxn>
              </a:cxnLst>
              <a:rect l="0" t="0" r="r" b="b"/>
              <a:pathLst>
                <a:path w="139" h="127">
                  <a:moveTo>
                    <a:pt x="0" y="108"/>
                  </a:moveTo>
                  <a:lnTo>
                    <a:pt x="79" y="0"/>
                  </a:lnTo>
                  <a:lnTo>
                    <a:pt x="138" y="126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11" name="Freeform 215"/>
            <p:cNvSpPr>
              <a:spLocks/>
            </p:cNvSpPr>
            <p:nvPr/>
          </p:nvSpPr>
          <p:spPr bwMode="auto">
            <a:xfrm>
              <a:off x="4939" y="1800"/>
              <a:ext cx="141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40" y="0"/>
                </a:cxn>
              </a:cxnLst>
              <a:rect l="0" t="0" r="r" b="b"/>
              <a:pathLst>
                <a:path w="141" h="27">
                  <a:moveTo>
                    <a:pt x="0" y="26"/>
                  </a:moveTo>
                  <a:lnTo>
                    <a:pt x="140" y="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12" name="Freeform 216"/>
            <p:cNvSpPr>
              <a:spLocks/>
            </p:cNvSpPr>
            <p:nvPr/>
          </p:nvSpPr>
          <p:spPr bwMode="auto">
            <a:xfrm>
              <a:off x="5028" y="1810"/>
              <a:ext cx="33" cy="9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86"/>
                </a:cxn>
                <a:cxn ang="0">
                  <a:pos x="4" y="94"/>
                </a:cxn>
                <a:cxn ang="0">
                  <a:pos x="0" y="4"/>
                </a:cxn>
              </a:cxnLst>
              <a:rect l="0" t="0" r="r" b="b"/>
              <a:pathLst>
                <a:path w="33" h="95">
                  <a:moveTo>
                    <a:pt x="24" y="0"/>
                  </a:moveTo>
                  <a:lnTo>
                    <a:pt x="32" y="86"/>
                  </a:lnTo>
                  <a:lnTo>
                    <a:pt x="4" y="94"/>
                  </a:lnTo>
                  <a:lnTo>
                    <a:pt x="0" y="4"/>
                  </a:lnTo>
                </a:path>
              </a:pathLst>
            </a:custGeom>
            <a:noFill/>
            <a:ln w="12700" cap="rnd" cmpd="sng">
              <a:solidFill>
                <a:srgbClr val="EF9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13" name="Freeform 217"/>
            <p:cNvSpPr>
              <a:spLocks/>
            </p:cNvSpPr>
            <p:nvPr/>
          </p:nvSpPr>
          <p:spPr bwMode="auto">
            <a:xfrm>
              <a:off x="4978" y="1822"/>
              <a:ext cx="33" cy="9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86"/>
                </a:cxn>
                <a:cxn ang="0">
                  <a:pos x="4" y="94"/>
                </a:cxn>
                <a:cxn ang="0">
                  <a:pos x="0" y="4"/>
                </a:cxn>
              </a:cxnLst>
              <a:rect l="0" t="0" r="r" b="b"/>
              <a:pathLst>
                <a:path w="33" h="95">
                  <a:moveTo>
                    <a:pt x="24" y="0"/>
                  </a:moveTo>
                  <a:lnTo>
                    <a:pt x="32" y="86"/>
                  </a:lnTo>
                  <a:lnTo>
                    <a:pt x="4" y="94"/>
                  </a:lnTo>
                  <a:lnTo>
                    <a:pt x="0" y="4"/>
                  </a:lnTo>
                </a:path>
              </a:pathLst>
            </a:custGeom>
            <a:noFill/>
            <a:ln w="12700" cap="rnd" cmpd="sng">
              <a:solidFill>
                <a:srgbClr val="EF9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14" name="Freeform 218"/>
            <p:cNvSpPr>
              <a:spLocks/>
            </p:cNvSpPr>
            <p:nvPr/>
          </p:nvSpPr>
          <p:spPr bwMode="auto">
            <a:xfrm>
              <a:off x="5030" y="1899"/>
              <a:ext cx="29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8" y="0"/>
                </a:cxn>
              </a:cxnLst>
              <a:rect l="0" t="0" r="r" b="b"/>
              <a:pathLst>
                <a:path w="29" h="7">
                  <a:moveTo>
                    <a:pt x="0" y="6"/>
                  </a:move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15" name="Freeform 219"/>
            <p:cNvSpPr>
              <a:spLocks/>
            </p:cNvSpPr>
            <p:nvPr/>
          </p:nvSpPr>
          <p:spPr bwMode="auto">
            <a:xfrm>
              <a:off x="4980" y="1911"/>
              <a:ext cx="27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6" y="0"/>
                </a:cxn>
              </a:cxnLst>
              <a:rect l="0" t="0" r="r" b="b"/>
              <a:pathLst>
                <a:path w="27" h="7">
                  <a:moveTo>
                    <a:pt x="0" y="6"/>
                  </a:move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16" name="Freeform 220"/>
            <p:cNvSpPr>
              <a:spLocks/>
            </p:cNvSpPr>
            <p:nvPr/>
          </p:nvSpPr>
          <p:spPr bwMode="auto">
            <a:xfrm>
              <a:off x="4860" y="1824"/>
              <a:ext cx="139" cy="12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79" y="0"/>
                </a:cxn>
                <a:cxn ang="0">
                  <a:pos x="138" y="126"/>
                </a:cxn>
              </a:cxnLst>
              <a:rect l="0" t="0" r="r" b="b"/>
              <a:pathLst>
                <a:path w="139" h="127">
                  <a:moveTo>
                    <a:pt x="0" y="108"/>
                  </a:moveTo>
                  <a:lnTo>
                    <a:pt x="79" y="0"/>
                  </a:lnTo>
                  <a:lnTo>
                    <a:pt x="138" y="126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697" name="Group 221"/>
          <p:cNvGrpSpPr>
            <a:grpSpLocks/>
          </p:cNvGrpSpPr>
          <p:nvPr/>
        </p:nvGrpSpPr>
        <p:grpSpPr bwMode="auto">
          <a:xfrm>
            <a:off x="8270875" y="3140075"/>
            <a:ext cx="346075" cy="209550"/>
            <a:chOff x="5782" y="1877"/>
            <a:chExt cx="281" cy="151"/>
          </a:xfrm>
        </p:grpSpPr>
        <p:sp>
          <p:nvSpPr>
            <p:cNvPr id="157918" name="Freeform 222"/>
            <p:cNvSpPr>
              <a:spLocks/>
            </p:cNvSpPr>
            <p:nvPr/>
          </p:nvSpPr>
          <p:spPr bwMode="auto">
            <a:xfrm>
              <a:off x="5924" y="1877"/>
              <a:ext cx="139" cy="12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79" y="0"/>
                </a:cxn>
                <a:cxn ang="0">
                  <a:pos x="138" y="126"/>
                </a:cxn>
              </a:cxnLst>
              <a:rect l="0" t="0" r="r" b="b"/>
              <a:pathLst>
                <a:path w="139" h="127">
                  <a:moveTo>
                    <a:pt x="0" y="108"/>
                  </a:moveTo>
                  <a:lnTo>
                    <a:pt x="79" y="0"/>
                  </a:lnTo>
                  <a:lnTo>
                    <a:pt x="138" y="126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19" name="Freeform 223"/>
            <p:cNvSpPr>
              <a:spLocks/>
            </p:cNvSpPr>
            <p:nvPr/>
          </p:nvSpPr>
          <p:spPr bwMode="auto">
            <a:xfrm>
              <a:off x="5861" y="1877"/>
              <a:ext cx="141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40" y="0"/>
                </a:cxn>
              </a:cxnLst>
              <a:rect l="0" t="0" r="r" b="b"/>
              <a:pathLst>
                <a:path w="141" h="27">
                  <a:moveTo>
                    <a:pt x="0" y="26"/>
                  </a:moveTo>
                  <a:lnTo>
                    <a:pt x="140" y="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20" name="Freeform 224"/>
            <p:cNvSpPr>
              <a:spLocks/>
            </p:cNvSpPr>
            <p:nvPr/>
          </p:nvSpPr>
          <p:spPr bwMode="auto">
            <a:xfrm>
              <a:off x="5951" y="1886"/>
              <a:ext cx="32" cy="9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1" y="86"/>
                </a:cxn>
                <a:cxn ang="0">
                  <a:pos x="3" y="94"/>
                </a:cxn>
                <a:cxn ang="0">
                  <a:pos x="0" y="8"/>
                </a:cxn>
              </a:cxnLst>
              <a:rect l="0" t="0" r="r" b="b"/>
              <a:pathLst>
                <a:path w="32" h="95">
                  <a:moveTo>
                    <a:pt x="23" y="0"/>
                  </a:moveTo>
                  <a:lnTo>
                    <a:pt x="31" y="86"/>
                  </a:lnTo>
                  <a:lnTo>
                    <a:pt x="3" y="94"/>
                  </a:lnTo>
                  <a:lnTo>
                    <a:pt x="0" y="8"/>
                  </a:lnTo>
                </a:path>
              </a:pathLst>
            </a:custGeom>
            <a:noFill/>
            <a:ln w="12700" cap="rnd" cmpd="sng">
              <a:solidFill>
                <a:srgbClr val="EF9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21" name="Freeform 225"/>
            <p:cNvSpPr>
              <a:spLocks/>
            </p:cNvSpPr>
            <p:nvPr/>
          </p:nvSpPr>
          <p:spPr bwMode="auto">
            <a:xfrm>
              <a:off x="5900" y="1898"/>
              <a:ext cx="33" cy="9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86"/>
                </a:cxn>
                <a:cxn ang="0">
                  <a:pos x="4" y="94"/>
                </a:cxn>
                <a:cxn ang="0">
                  <a:pos x="0" y="4"/>
                </a:cxn>
              </a:cxnLst>
              <a:rect l="0" t="0" r="r" b="b"/>
              <a:pathLst>
                <a:path w="33" h="95">
                  <a:moveTo>
                    <a:pt x="24" y="0"/>
                  </a:moveTo>
                  <a:lnTo>
                    <a:pt x="32" y="86"/>
                  </a:lnTo>
                  <a:lnTo>
                    <a:pt x="4" y="94"/>
                  </a:lnTo>
                  <a:lnTo>
                    <a:pt x="0" y="4"/>
                  </a:lnTo>
                </a:path>
              </a:pathLst>
            </a:custGeom>
            <a:noFill/>
            <a:ln w="12700" cap="rnd" cmpd="sng">
              <a:solidFill>
                <a:srgbClr val="EF9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22" name="Freeform 226"/>
            <p:cNvSpPr>
              <a:spLocks/>
            </p:cNvSpPr>
            <p:nvPr/>
          </p:nvSpPr>
          <p:spPr bwMode="auto">
            <a:xfrm>
              <a:off x="5954" y="1975"/>
              <a:ext cx="29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8" y="0"/>
                </a:cxn>
              </a:cxnLst>
              <a:rect l="0" t="0" r="r" b="b"/>
              <a:pathLst>
                <a:path w="29" h="7">
                  <a:moveTo>
                    <a:pt x="0" y="6"/>
                  </a:move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23" name="Freeform 227"/>
            <p:cNvSpPr>
              <a:spLocks/>
            </p:cNvSpPr>
            <p:nvPr/>
          </p:nvSpPr>
          <p:spPr bwMode="auto">
            <a:xfrm>
              <a:off x="5904" y="1987"/>
              <a:ext cx="27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6" y="0"/>
                </a:cxn>
              </a:cxnLst>
              <a:rect l="0" t="0" r="r" b="b"/>
              <a:pathLst>
                <a:path w="27" h="7">
                  <a:moveTo>
                    <a:pt x="0" y="6"/>
                  </a:move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24" name="Freeform 228"/>
            <p:cNvSpPr>
              <a:spLocks/>
            </p:cNvSpPr>
            <p:nvPr/>
          </p:nvSpPr>
          <p:spPr bwMode="auto">
            <a:xfrm>
              <a:off x="5782" y="1901"/>
              <a:ext cx="139" cy="12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79" y="0"/>
                </a:cxn>
                <a:cxn ang="0">
                  <a:pos x="138" y="126"/>
                </a:cxn>
              </a:cxnLst>
              <a:rect l="0" t="0" r="r" b="b"/>
              <a:pathLst>
                <a:path w="139" h="127">
                  <a:moveTo>
                    <a:pt x="0" y="108"/>
                  </a:moveTo>
                  <a:lnTo>
                    <a:pt x="79" y="0"/>
                  </a:lnTo>
                  <a:lnTo>
                    <a:pt x="138" y="126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698" name="Group 229"/>
          <p:cNvGrpSpPr>
            <a:grpSpLocks/>
          </p:cNvGrpSpPr>
          <p:nvPr/>
        </p:nvGrpSpPr>
        <p:grpSpPr bwMode="auto">
          <a:xfrm>
            <a:off x="7826375" y="3125788"/>
            <a:ext cx="215900" cy="169862"/>
            <a:chOff x="5422" y="1866"/>
            <a:chExt cx="175" cy="123"/>
          </a:xfrm>
        </p:grpSpPr>
        <p:sp>
          <p:nvSpPr>
            <p:cNvPr id="157926" name="Freeform 230"/>
            <p:cNvSpPr>
              <a:spLocks/>
            </p:cNvSpPr>
            <p:nvPr/>
          </p:nvSpPr>
          <p:spPr bwMode="auto">
            <a:xfrm>
              <a:off x="5422" y="1886"/>
              <a:ext cx="67" cy="103"/>
            </a:xfrm>
            <a:custGeom>
              <a:avLst/>
              <a:gdLst/>
              <a:ahLst/>
              <a:cxnLst>
                <a:cxn ang="0">
                  <a:pos x="24" y="102"/>
                </a:cxn>
                <a:cxn ang="0">
                  <a:pos x="66" y="2"/>
                </a:cxn>
                <a:cxn ang="0">
                  <a:pos x="40" y="0"/>
                </a:cxn>
                <a:cxn ang="0">
                  <a:pos x="0" y="94"/>
                </a:cxn>
              </a:cxnLst>
              <a:rect l="0" t="0" r="r" b="b"/>
              <a:pathLst>
                <a:path w="67" h="103">
                  <a:moveTo>
                    <a:pt x="24" y="102"/>
                  </a:moveTo>
                  <a:lnTo>
                    <a:pt x="66" y="2"/>
                  </a:lnTo>
                  <a:lnTo>
                    <a:pt x="40" y="0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27" name="Freeform 231"/>
            <p:cNvSpPr>
              <a:spLocks/>
            </p:cNvSpPr>
            <p:nvPr/>
          </p:nvSpPr>
          <p:spPr bwMode="auto">
            <a:xfrm>
              <a:off x="5434" y="1950"/>
              <a:ext cx="2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lnTo>
                    <a:pt x="24" y="1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28" name="Freeform 232"/>
            <p:cNvSpPr>
              <a:spLocks/>
            </p:cNvSpPr>
            <p:nvPr/>
          </p:nvSpPr>
          <p:spPr bwMode="auto">
            <a:xfrm>
              <a:off x="5440" y="1938"/>
              <a:ext cx="2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lnTo>
                    <a:pt x="24" y="1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29" name="Freeform 233"/>
            <p:cNvSpPr>
              <a:spLocks/>
            </p:cNvSpPr>
            <p:nvPr/>
          </p:nvSpPr>
          <p:spPr bwMode="auto">
            <a:xfrm>
              <a:off x="5446" y="1926"/>
              <a:ext cx="2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lnTo>
                    <a:pt x="24" y="1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30" name="Freeform 234"/>
            <p:cNvSpPr>
              <a:spLocks/>
            </p:cNvSpPr>
            <p:nvPr/>
          </p:nvSpPr>
          <p:spPr bwMode="auto">
            <a:xfrm>
              <a:off x="5449" y="1914"/>
              <a:ext cx="2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lnTo>
                    <a:pt x="24" y="1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31" name="Freeform 235"/>
            <p:cNvSpPr>
              <a:spLocks/>
            </p:cNvSpPr>
            <p:nvPr/>
          </p:nvSpPr>
          <p:spPr bwMode="auto">
            <a:xfrm>
              <a:off x="5451" y="1902"/>
              <a:ext cx="2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lnTo>
                    <a:pt x="24" y="1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32" name="Freeform 236"/>
            <p:cNvSpPr>
              <a:spLocks/>
            </p:cNvSpPr>
            <p:nvPr/>
          </p:nvSpPr>
          <p:spPr bwMode="auto">
            <a:xfrm>
              <a:off x="5462" y="1890"/>
              <a:ext cx="2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lnTo>
                    <a:pt x="24" y="1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33" name="Freeform 237"/>
            <p:cNvSpPr>
              <a:spLocks/>
            </p:cNvSpPr>
            <p:nvPr/>
          </p:nvSpPr>
          <p:spPr bwMode="auto">
            <a:xfrm>
              <a:off x="5467" y="1890"/>
              <a:ext cx="130" cy="72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7" y="5"/>
                </a:cxn>
                <a:cxn ang="0">
                  <a:pos x="33" y="6"/>
                </a:cxn>
                <a:cxn ang="0">
                  <a:pos x="39" y="9"/>
                </a:cxn>
                <a:cxn ang="0">
                  <a:pos x="42" y="14"/>
                </a:cxn>
                <a:cxn ang="0">
                  <a:pos x="48" y="18"/>
                </a:cxn>
                <a:cxn ang="0">
                  <a:pos x="49" y="23"/>
                </a:cxn>
                <a:cxn ang="0">
                  <a:pos x="54" y="27"/>
                </a:cxn>
                <a:cxn ang="0">
                  <a:pos x="57" y="32"/>
                </a:cxn>
                <a:cxn ang="0">
                  <a:pos x="63" y="38"/>
                </a:cxn>
                <a:cxn ang="0">
                  <a:pos x="69" y="44"/>
                </a:cxn>
                <a:cxn ang="0">
                  <a:pos x="75" y="48"/>
                </a:cxn>
                <a:cxn ang="0">
                  <a:pos x="78" y="53"/>
                </a:cxn>
                <a:cxn ang="0">
                  <a:pos x="84" y="57"/>
                </a:cxn>
                <a:cxn ang="0">
                  <a:pos x="87" y="62"/>
                </a:cxn>
                <a:cxn ang="0">
                  <a:pos x="93" y="65"/>
                </a:cxn>
                <a:cxn ang="0">
                  <a:pos x="99" y="68"/>
                </a:cxn>
                <a:cxn ang="0">
                  <a:pos x="105" y="69"/>
                </a:cxn>
                <a:cxn ang="0">
                  <a:pos x="111" y="71"/>
                </a:cxn>
                <a:cxn ang="0">
                  <a:pos x="117" y="71"/>
                </a:cxn>
                <a:cxn ang="0">
                  <a:pos x="123" y="71"/>
                </a:cxn>
                <a:cxn ang="0">
                  <a:pos x="129" y="71"/>
                </a:cxn>
                <a:cxn ang="0">
                  <a:pos x="106" y="60"/>
                </a:cxn>
                <a:cxn ang="0">
                  <a:pos x="97" y="63"/>
                </a:cxn>
                <a:cxn ang="0">
                  <a:pos x="70" y="54"/>
                </a:cxn>
                <a:cxn ang="0">
                  <a:pos x="55" y="44"/>
                </a:cxn>
                <a:cxn ang="0">
                  <a:pos x="39" y="30"/>
                </a:cxn>
                <a:cxn ang="0">
                  <a:pos x="24" y="17"/>
                </a:cxn>
                <a:cxn ang="0">
                  <a:pos x="0" y="0"/>
                </a:cxn>
                <a:cxn ang="0">
                  <a:pos x="21" y="5"/>
                </a:cxn>
              </a:cxnLst>
              <a:rect l="0" t="0" r="r" b="b"/>
              <a:pathLst>
                <a:path w="130" h="72">
                  <a:moveTo>
                    <a:pt x="21" y="5"/>
                  </a:moveTo>
                  <a:lnTo>
                    <a:pt x="27" y="5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42" y="14"/>
                  </a:lnTo>
                  <a:lnTo>
                    <a:pt x="48" y="18"/>
                  </a:lnTo>
                  <a:lnTo>
                    <a:pt x="49" y="23"/>
                  </a:lnTo>
                  <a:lnTo>
                    <a:pt x="54" y="27"/>
                  </a:lnTo>
                  <a:lnTo>
                    <a:pt x="57" y="32"/>
                  </a:lnTo>
                  <a:lnTo>
                    <a:pt x="63" y="38"/>
                  </a:lnTo>
                  <a:lnTo>
                    <a:pt x="69" y="44"/>
                  </a:lnTo>
                  <a:lnTo>
                    <a:pt x="75" y="48"/>
                  </a:lnTo>
                  <a:lnTo>
                    <a:pt x="78" y="53"/>
                  </a:lnTo>
                  <a:lnTo>
                    <a:pt x="84" y="57"/>
                  </a:lnTo>
                  <a:lnTo>
                    <a:pt x="87" y="62"/>
                  </a:lnTo>
                  <a:lnTo>
                    <a:pt x="93" y="65"/>
                  </a:lnTo>
                  <a:lnTo>
                    <a:pt x="99" y="68"/>
                  </a:lnTo>
                  <a:lnTo>
                    <a:pt x="105" y="69"/>
                  </a:lnTo>
                  <a:lnTo>
                    <a:pt x="111" y="71"/>
                  </a:lnTo>
                  <a:lnTo>
                    <a:pt x="117" y="71"/>
                  </a:lnTo>
                  <a:lnTo>
                    <a:pt x="123" y="71"/>
                  </a:lnTo>
                  <a:lnTo>
                    <a:pt x="129" y="71"/>
                  </a:lnTo>
                  <a:lnTo>
                    <a:pt x="106" y="60"/>
                  </a:lnTo>
                  <a:lnTo>
                    <a:pt x="97" y="63"/>
                  </a:lnTo>
                  <a:lnTo>
                    <a:pt x="70" y="54"/>
                  </a:lnTo>
                  <a:lnTo>
                    <a:pt x="55" y="44"/>
                  </a:lnTo>
                  <a:lnTo>
                    <a:pt x="39" y="30"/>
                  </a:lnTo>
                  <a:lnTo>
                    <a:pt x="24" y="17"/>
                  </a:lnTo>
                  <a:lnTo>
                    <a:pt x="0" y="0"/>
                  </a:lnTo>
                  <a:lnTo>
                    <a:pt x="21" y="5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34" name="Freeform 238"/>
            <p:cNvSpPr>
              <a:spLocks/>
            </p:cNvSpPr>
            <p:nvPr/>
          </p:nvSpPr>
          <p:spPr bwMode="auto">
            <a:xfrm>
              <a:off x="5575" y="1958"/>
              <a:ext cx="17" cy="25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16" y="3"/>
                </a:cxn>
                <a:cxn ang="0">
                  <a:pos x="1" y="0"/>
                </a:cxn>
                <a:cxn ang="0">
                  <a:pos x="0" y="15"/>
                </a:cxn>
              </a:cxnLst>
              <a:rect l="0" t="0" r="r" b="b"/>
              <a:pathLst>
                <a:path w="17" h="25">
                  <a:moveTo>
                    <a:pt x="16" y="24"/>
                  </a:moveTo>
                  <a:lnTo>
                    <a:pt x="16" y="3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35" name="Freeform 239"/>
            <p:cNvSpPr>
              <a:spLocks/>
            </p:cNvSpPr>
            <p:nvPr/>
          </p:nvSpPr>
          <p:spPr bwMode="auto">
            <a:xfrm>
              <a:off x="5430" y="1962"/>
              <a:ext cx="2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lnTo>
                    <a:pt x="24" y="10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936" name="Freeform 240"/>
            <p:cNvSpPr>
              <a:spLocks/>
            </p:cNvSpPr>
            <p:nvPr/>
          </p:nvSpPr>
          <p:spPr bwMode="auto">
            <a:xfrm>
              <a:off x="5462" y="1866"/>
              <a:ext cx="28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5"/>
                </a:cxn>
                <a:cxn ang="0">
                  <a:pos x="3" y="9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6" y="5"/>
                </a:cxn>
                <a:cxn ang="0">
                  <a:pos x="27" y="11"/>
                </a:cxn>
                <a:cxn ang="0">
                  <a:pos x="27" y="17"/>
                </a:cxn>
                <a:cxn ang="0">
                  <a:pos x="26" y="23"/>
                </a:cxn>
              </a:cxnLst>
              <a:rect l="0" t="0" r="r" b="b"/>
              <a:pathLst>
                <a:path w="28" h="24">
                  <a:moveTo>
                    <a:pt x="0" y="21"/>
                  </a:moveTo>
                  <a:lnTo>
                    <a:pt x="2" y="15"/>
                  </a:lnTo>
                  <a:lnTo>
                    <a:pt x="3" y="9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6" y="5"/>
                  </a:lnTo>
                  <a:lnTo>
                    <a:pt x="27" y="11"/>
                  </a:lnTo>
                  <a:lnTo>
                    <a:pt x="27" y="17"/>
                  </a:lnTo>
                  <a:lnTo>
                    <a:pt x="26" y="23"/>
                  </a:lnTo>
                </a:path>
              </a:pathLst>
            </a:custGeom>
            <a:noFill/>
            <a:ln w="12700" cap="rnd" cmpd="sng">
              <a:solidFill>
                <a:srgbClr val="CECE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71010" name="Object 102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00875" y="2711450"/>
          <a:ext cx="528638" cy="279400"/>
        </p:xfrm>
        <a:graphic>
          <a:graphicData uri="http://schemas.openxmlformats.org/presentationml/2006/ole">
            <p:oleObj spid="_x0000_s549892" name="Clip" r:id="rId5" imgW="5962320" imgH="3149280" progId="">
              <p:embed/>
            </p:oleObj>
          </a:graphicData>
        </a:graphic>
      </p:graphicFrame>
      <p:graphicFrame>
        <p:nvGraphicFramePr>
          <p:cNvPr id="171011" name="Object 1027">
            <a:hlinkClick r:id="" action="ppaction://ole?verb=0"/>
          </p:cNvPr>
          <p:cNvGraphicFramePr>
            <a:graphicFrameLocks/>
          </p:cNvGraphicFramePr>
          <p:nvPr/>
        </p:nvGraphicFramePr>
        <p:xfrm>
          <a:off x="8156575" y="2855913"/>
          <a:ext cx="528638" cy="279400"/>
        </p:xfrm>
        <a:graphic>
          <a:graphicData uri="http://schemas.openxmlformats.org/presentationml/2006/ole">
            <p:oleObj spid="_x0000_s549893" name="Clip" r:id="rId6" imgW="5962320" imgH="3149280" progId="">
              <p:embed/>
            </p:oleObj>
          </a:graphicData>
        </a:graphic>
      </p:graphicFrame>
      <p:sp>
        <p:nvSpPr>
          <p:cNvPr id="157939" name="Rectangle 243"/>
          <p:cNvSpPr>
            <a:spLocks noChangeArrowheads="1"/>
          </p:cNvSpPr>
          <p:nvPr/>
        </p:nvSpPr>
        <p:spPr bwMode="auto">
          <a:xfrm>
            <a:off x="5205413" y="5536050"/>
            <a:ext cx="127759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 i="1" dirty="0">
                <a:solidFill>
                  <a:schemeClr val="bg1"/>
                </a:solidFill>
                <a:latin typeface="Arial" pitchFamily="34" charset="0"/>
              </a:rPr>
              <a:t>Residential</a:t>
            </a:r>
          </a:p>
          <a:p>
            <a:pPr algn="l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</a:rPr>
              <a:t>Irrigation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71012" name="Object 1028">
            <a:hlinkClick r:id="" action="ppaction://ole?verb=0"/>
          </p:cNvPr>
          <p:cNvGraphicFramePr>
            <a:graphicFrameLocks/>
          </p:cNvGraphicFramePr>
          <p:nvPr/>
        </p:nvGraphicFramePr>
        <p:xfrm>
          <a:off x="7562850" y="2744788"/>
          <a:ext cx="528638" cy="279400"/>
        </p:xfrm>
        <a:graphic>
          <a:graphicData uri="http://schemas.openxmlformats.org/presentationml/2006/ole">
            <p:oleObj spid="_x0000_s549894" name="Clip" r:id="rId7" imgW="5962320" imgH="3149280" progId="">
              <p:embed/>
            </p:oleObj>
          </a:graphicData>
        </a:graphic>
      </p:graphicFrame>
      <p:graphicFrame>
        <p:nvGraphicFramePr>
          <p:cNvPr id="171013" name="Object 10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7572375" y="2767013"/>
          <a:ext cx="528638" cy="279400"/>
        </p:xfrm>
        <a:graphic>
          <a:graphicData uri="http://schemas.openxmlformats.org/presentationml/2006/ole">
            <p:oleObj spid="_x0000_s549895" name="Clip" r:id="rId8" imgW="5962320" imgH="31492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Odessa</a:t>
            </a:r>
            <a:endParaRPr lang="en-US" dirty="0"/>
          </a:p>
        </p:txBody>
      </p:sp>
      <p:pic>
        <p:nvPicPr>
          <p:cNvPr id="3" name="Picture 11" descr="Pictures0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68719" y="1682252"/>
            <a:ext cx="2985308" cy="2238981"/>
          </a:xfrm>
          <a:prstGeom prst="rect">
            <a:avLst/>
          </a:prstGeom>
          <a:noFill/>
        </p:spPr>
      </p:pic>
      <p:pic>
        <p:nvPicPr>
          <p:cNvPr id="4" name="Picture 12" descr="Pictures0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70634" y="4339635"/>
            <a:ext cx="2979082" cy="2234312"/>
          </a:xfrm>
          <a:prstGeom prst="rect">
            <a:avLst/>
          </a:prstGeom>
          <a:noFill/>
        </p:spPr>
      </p:pic>
      <p:pic>
        <p:nvPicPr>
          <p:cNvPr id="5" name="Picture 8" descr="Vist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73663" y="2273300"/>
            <a:ext cx="3171789" cy="2378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26463" y="350519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UTPB Park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8287" y="623175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Memorial Garden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216" y="4298292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Vista La Paz Residential Area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344"/>
          <p:cNvSpPr>
            <a:spLocks noGrp="1"/>
          </p:cNvSpPr>
          <p:nvPr>
            <p:ph type="title"/>
          </p:nvPr>
        </p:nvSpPr>
        <p:spPr>
          <a:xfrm>
            <a:off x="882868" y="-70954"/>
            <a:ext cx="7985234" cy="1111469"/>
          </a:xfrm>
        </p:spPr>
        <p:txBody>
          <a:bodyPr/>
          <a:lstStyle/>
          <a:p>
            <a:r>
              <a:rPr lang="en-US" sz="3200" dirty="0" smtClean="0"/>
              <a:t>TRA/DCURD Las Colinas Reuse Project</a:t>
            </a:r>
            <a:endParaRPr lang="en-US" sz="3200" dirty="0"/>
          </a:p>
        </p:txBody>
      </p:sp>
      <p:sp>
        <p:nvSpPr>
          <p:cNvPr id="3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BC6C-35F0-4188-97D2-EBB1B8D5C503}" type="slidenum">
              <a:rPr lang="en-US"/>
              <a:pPr/>
              <a:t>12</a:t>
            </a:fld>
            <a:endParaRPr lang="en-US"/>
          </a:p>
        </p:txBody>
      </p:sp>
      <p:sp>
        <p:nvSpPr>
          <p:cNvPr id="156675" name="Freeform 3"/>
          <p:cNvSpPr>
            <a:spLocks/>
          </p:cNvSpPr>
          <p:nvPr/>
        </p:nvSpPr>
        <p:spPr bwMode="auto">
          <a:xfrm>
            <a:off x="4756150" y="3127375"/>
            <a:ext cx="803275" cy="457200"/>
          </a:xfrm>
          <a:custGeom>
            <a:avLst/>
            <a:gdLst/>
            <a:ahLst/>
            <a:cxnLst>
              <a:cxn ang="0">
                <a:pos x="510" y="80"/>
              </a:cxn>
              <a:cxn ang="0">
                <a:pos x="482" y="80"/>
              </a:cxn>
              <a:cxn ang="0">
                <a:pos x="453" y="76"/>
              </a:cxn>
              <a:cxn ang="0">
                <a:pos x="425" y="62"/>
              </a:cxn>
              <a:cxn ang="0">
                <a:pos x="397" y="49"/>
              </a:cxn>
              <a:cxn ang="0">
                <a:pos x="368" y="36"/>
              </a:cxn>
              <a:cxn ang="0">
                <a:pos x="340" y="22"/>
              </a:cxn>
              <a:cxn ang="0">
                <a:pos x="312" y="13"/>
              </a:cxn>
              <a:cxn ang="0">
                <a:pos x="283" y="9"/>
              </a:cxn>
              <a:cxn ang="0">
                <a:pos x="255" y="4"/>
              </a:cxn>
              <a:cxn ang="0">
                <a:pos x="227" y="0"/>
              </a:cxn>
              <a:cxn ang="0">
                <a:pos x="198" y="0"/>
              </a:cxn>
              <a:cxn ang="0">
                <a:pos x="170" y="0"/>
              </a:cxn>
              <a:cxn ang="0">
                <a:pos x="142" y="13"/>
              </a:cxn>
              <a:cxn ang="0">
                <a:pos x="118" y="40"/>
              </a:cxn>
              <a:cxn ang="0">
                <a:pos x="99" y="67"/>
              </a:cxn>
              <a:cxn ang="0">
                <a:pos x="85" y="94"/>
              </a:cxn>
              <a:cxn ang="0">
                <a:pos x="57" y="116"/>
              </a:cxn>
              <a:cxn ang="0">
                <a:pos x="28" y="138"/>
              </a:cxn>
              <a:cxn ang="0">
                <a:pos x="9" y="165"/>
              </a:cxn>
              <a:cxn ang="0">
                <a:pos x="0" y="192"/>
              </a:cxn>
              <a:cxn ang="0">
                <a:pos x="5" y="219"/>
              </a:cxn>
              <a:cxn ang="0">
                <a:pos x="14" y="246"/>
              </a:cxn>
              <a:cxn ang="0">
                <a:pos x="33" y="272"/>
              </a:cxn>
              <a:cxn ang="0">
                <a:pos x="57" y="290"/>
              </a:cxn>
              <a:cxn ang="0">
                <a:pos x="85" y="299"/>
              </a:cxn>
              <a:cxn ang="0">
                <a:pos x="113" y="299"/>
              </a:cxn>
              <a:cxn ang="0">
                <a:pos x="142" y="304"/>
              </a:cxn>
              <a:cxn ang="0">
                <a:pos x="170" y="304"/>
              </a:cxn>
              <a:cxn ang="0">
                <a:pos x="198" y="308"/>
              </a:cxn>
              <a:cxn ang="0">
                <a:pos x="227" y="308"/>
              </a:cxn>
              <a:cxn ang="0">
                <a:pos x="255" y="308"/>
              </a:cxn>
              <a:cxn ang="0">
                <a:pos x="283" y="308"/>
              </a:cxn>
              <a:cxn ang="0">
                <a:pos x="312" y="304"/>
              </a:cxn>
              <a:cxn ang="0">
                <a:pos x="340" y="295"/>
              </a:cxn>
              <a:cxn ang="0">
                <a:pos x="368" y="286"/>
              </a:cxn>
              <a:cxn ang="0">
                <a:pos x="397" y="268"/>
              </a:cxn>
              <a:cxn ang="0">
                <a:pos x="425" y="246"/>
              </a:cxn>
              <a:cxn ang="0">
                <a:pos x="448" y="223"/>
              </a:cxn>
              <a:cxn ang="0">
                <a:pos x="472" y="205"/>
              </a:cxn>
              <a:cxn ang="0">
                <a:pos x="500" y="196"/>
              </a:cxn>
              <a:cxn ang="0">
                <a:pos x="529" y="187"/>
              </a:cxn>
              <a:cxn ang="0">
                <a:pos x="557" y="183"/>
              </a:cxn>
              <a:cxn ang="0">
                <a:pos x="585" y="170"/>
              </a:cxn>
              <a:cxn ang="0">
                <a:pos x="609" y="147"/>
              </a:cxn>
              <a:cxn ang="0">
                <a:pos x="609" y="121"/>
              </a:cxn>
              <a:cxn ang="0">
                <a:pos x="595" y="94"/>
              </a:cxn>
              <a:cxn ang="0">
                <a:pos x="567" y="76"/>
              </a:cxn>
              <a:cxn ang="0">
                <a:pos x="538" y="71"/>
              </a:cxn>
              <a:cxn ang="0">
                <a:pos x="524" y="76"/>
              </a:cxn>
            </a:cxnLst>
            <a:rect l="0" t="0" r="r" b="b"/>
            <a:pathLst>
              <a:path w="610" h="309">
                <a:moveTo>
                  <a:pt x="524" y="76"/>
                </a:moveTo>
                <a:lnTo>
                  <a:pt x="510" y="80"/>
                </a:lnTo>
                <a:lnTo>
                  <a:pt x="496" y="80"/>
                </a:lnTo>
                <a:lnTo>
                  <a:pt x="482" y="80"/>
                </a:lnTo>
                <a:lnTo>
                  <a:pt x="467" y="80"/>
                </a:lnTo>
                <a:lnTo>
                  <a:pt x="453" y="76"/>
                </a:lnTo>
                <a:lnTo>
                  <a:pt x="439" y="71"/>
                </a:lnTo>
                <a:lnTo>
                  <a:pt x="425" y="62"/>
                </a:lnTo>
                <a:lnTo>
                  <a:pt x="411" y="54"/>
                </a:lnTo>
                <a:lnTo>
                  <a:pt x="397" y="49"/>
                </a:lnTo>
                <a:lnTo>
                  <a:pt x="382" y="40"/>
                </a:lnTo>
                <a:lnTo>
                  <a:pt x="368" y="36"/>
                </a:lnTo>
                <a:lnTo>
                  <a:pt x="354" y="27"/>
                </a:lnTo>
                <a:lnTo>
                  <a:pt x="340" y="22"/>
                </a:lnTo>
                <a:lnTo>
                  <a:pt x="326" y="18"/>
                </a:lnTo>
                <a:lnTo>
                  <a:pt x="312" y="13"/>
                </a:lnTo>
                <a:lnTo>
                  <a:pt x="297" y="9"/>
                </a:lnTo>
                <a:lnTo>
                  <a:pt x="283" y="9"/>
                </a:lnTo>
                <a:lnTo>
                  <a:pt x="269" y="4"/>
                </a:lnTo>
                <a:lnTo>
                  <a:pt x="255" y="4"/>
                </a:lnTo>
                <a:lnTo>
                  <a:pt x="241" y="0"/>
                </a:lnTo>
                <a:lnTo>
                  <a:pt x="227" y="0"/>
                </a:lnTo>
                <a:lnTo>
                  <a:pt x="212" y="0"/>
                </a:lnTo>
                <a:lnTo>
                  <a:pt x="198" y="0"/>
                </a:lnTo>
                <a:lnTo>
                  <a:pt x="184" y="0"/>
                </a:lnTo>
                <a:lnTo>
                  <a:pt x="170" y="0"/>
                </a:lnTo>
                <a:lnTo>
                  <a:pt x="156" y="4"/>
                </a:lnTo>
                <a:lnTo>
                  <a:pt x="142" y="13"/>
                </a:lnTo>
                <a:lnTo>
                  <a:pt x="127" y="27"/>
                </a:lnTo>
                <a:lnTo>
                  <a:pt x="118" y="40"/>
                </a:lnTo>
                <a:lnTo>
                  <a:pt x="109" y="54"/>
                </a:lnTo>
                <a:lnTo>
                  <a:pt x="99" y="67"/>
                </a:lnTo>
                <a:lnTo>
                  <a:pt x="94" y="80"/>
                </a:lnTo>
                <a:lnTo>
                  <a:pt x="85" y="94"/>
                </a:lnTo>
                <a:lnTo>
                  <a:pt x="71" y="107"/>
                </a:lnTo>
                <a:lnTo>
                  <a:pt x="57" y="116"/>
                </a:lnTo>
                <a:lnTo>
                  <a:pt x="42" y="125"/>
                </a:lnTo>
                <a:lnTo>
                  <a:pt x="28" y="138"/>
                </a:lnTo>
                <a:lnTo>
                  <a:pt x="19" y="152"/>
                </a:lnTo>
                <a:lnTo>
                  <a:pt x="9" y="165"/>
                </a:lnTo>
                <a:lnTo>
                  <a:pt x="0" y="179"/>
                </a:lnTo>
                <a:lnTo>
                  <a:pt x="0" y="192"/>
                </a:lnTo>
                <a:lnTo>
                  <a:pt x="0" y="205"/>
                </a:lnTo>
                <a:lnTo>
                  <a:pt x="5" y="219"/>
                </a:lnTo>
                <a:lnTo>
                  <a:pt x="9" y="232"/>
                </a:lnTo>
                <a:lnTo>
                  <a:pt x="14" y="246"/>
                </a:lnTo>
                <a:lnTo>
                  <a:pt x="28" y="259"/>
                </a:lnTo>
                <a:lnTo>
                  <a:pt x="33" y="272"/>
                </a:lnTo>
                <a:lnTo>
                  <a:pt x="47" y="277"/>
                </a:lnTo>
                <a:lnTo>
                  <a:pt x="57" y="290"/>
                </a:lnTo>
                <a:lnTo>
                  <a:pt x="71" y="295"/>
                </a:lnTo>
                <a:lnTo>
                  <a:pt x="85" y="299"/>
                </a:lnTo>
                <a:lnTo>
                  <a:pt x="99" y="299"/>
                </a:lnTo>
                <a:lnTo>
                  <a:pt x="113" y="299"/>
                </a:lnTo>
                <a:lnTo>
                  <a:pt x="127" y="304"/>
                </a:lnTo>
                <a:lnTo>
                  <a:pt x="142" y="304"/>
                </a:lnTo>
                <a:lnTo>
                  <a:pt x="156" y="304"/>
                </a:lnTo>
                <a:lnTo>
                  <a:pt x="170" y="304"/>
                </a:lnTo>
                <a:lnTo>
                  <a:pt x="184" y="308"/>
                </a:lnTo>
                <a:lnTo>
                  <a:pt x="198" y="308"/>
                </a:lnTo>
                <a:lnTo>
                  <a:pt x="212" y="308"/>
                </a:lnTo>
                <a:lnTo>
                  <a:pt x="227" y="308"/>
                </a:lnTo>
                <a:lnTo>
                  <a:pt x="241" y="308"/>
                </a:lnTo>
                <a:lnTo>
                  <a:pt x="255" y="308"/>
                </a:lnTo>
                <a:lnTo>
                  <a:pt x="269" y="308"/>
                </a:lnTo>
                <a:lnTo>
                  <a:pt x="283" y="308"/>
                </a:lnTo>
                <a:lnTo>
                  <a:pt x="297" y="304"/>
                </a:lnTo>
                <a:lnTo>
                  <a:pt x="312" y="304"/>
                </a:lnTo>
                <a:lnTo>
                  <a:pt x="326" y="299"/>
                </a:lnTo>
                <a:lnTo>
                  <a:pt x="340" y="295"/>
                </a:lnTo>
                <a:lnTo>
                  <a:pt x="354" y="290"/>
                </a:lnTo>
                <a:lnTo>
                  <a:pt x="368" y="286"/>
                </a:lnTo>
                <a:lnTo>
                  <a:pt x="382" y="277"/>
                </a:lnTo>
                <a:lnTo>
                  <a:pt x="397" y="268"/>
                </a:lnTo>
                <a:lnTo>
                  <a:pt x="411" y="254"/>
                </a:lnTo>
                <a:lnTo>
                  <a:pt x="425" y="246"/>
                </a:lnTo>
                <a:lnTo>
                  <a:pt x="434" y="232"/>
                </a:lnTo>
                <a:lnTo>
                  <a:pt x="448" y="223"/>
                </a:lnTo>
                <a:lnTo>
                  <a:pt x="458" y="210"/>
                </a:lnTo>
                <a:lnTo>
                  <a:pt x="472" y="205"/>
                </a:lnTo>
                <a:lnTo>
                  <a:pt x="486" y="201"/>
                </a:lnTo>
                <a:lnTo>
                  <a:pt x="500" y="196"/>
                </a:lnTo>
                <a:lnTo>
                  <a:pt x="515" y="192"/>
                </a:lnTo>
                <a:lnTo>
                  <a:pt x="529" y="187"/>
                </a:lnTo>
                <a:lnTo>
                  <a:pt x="543" y="187"/>
                </a:lnTo>
                <a:lnTo>
                  <a:pt x="557" y="183"/>
                </a:lnTo>
                <a:lnTo>
                  <a:pt x="571" y="179"/>
                </a:lnTo>
                <a:lnTo>
                  <a:pt x="585" y="170"/>
                </a:lnTo>
                <a:lnTo>
                  <a:pt x="600" y="161"/>
                </a:lnTo>
                <a:lnTo>
                  <a:pt x="609" y="147"/>
                </a:lnTo>
                <a:lnTo>
                  <a:pt x="609" y="134"/>
                </a:lnTo>
                <a:lnTo>
                  <a:pt x="609" y="121"/>
                </a:lnTo>
                <a:lnTo>
                  <a:pt x="604" y="107"/>
                </a:lnTo>
                <a:lnTo>
                  <a:pt x="595" y="94"/>
                </a:lnTo>
                <a:lnTo>
                  <a:pt x="581" y="85"/>
                </a:lnTo>
                <a:lnTo>
                  <a:pt x="567" y="76"/>
                </a:lnTo>
                <a:lnTo>
                  <a:pt x="552" y="71"/>
                </a:lnTo>
                <a:lnTo>
                  <a:pt x="538" y="71"/>
                </a:lnTo>
                <a:lnTo>
                  <a:pt x="524" y="71"/>
                </a:lnTo>
                <a:lnTo>
                  <a:pt x="524" y="76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100000">
                <a:srgbClr val="618FFD"/>
              </a:gs>
            </a:gsLst>
            <a:path path="rect">
              <a:fillToRect l="50000" t="50000" r="50000" b="50000"/>
            </a:path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6" name="Freeform 4"/>
          <p:cNvSpPr>
            <a:spLocks/>
          </p:cNvSpPr>
          <p:nvPr/>
        </p:nvSpPr>
        <p:spPr bwMode="auto">
          <a:xfrm>
            <a:off x="2146300" y="3295650"/>
            <a:ext cx="1084263" cy="509588"/>
          </a:xfrm>
          <a:custGeom>
            <a:avLst/>
            <a:gdLst/>
            <a:ahLst/>
            <a:cxnLst>
              <a:cxn ang="0">
                <a:pos x="688" y="89"/>
              </a:cxn>
              <a:cxn ang="0">
                <a:pos x="650" y="89"/>
              </a:cxn>
              <a:cxn ang="0">
                <a:pos x="612" y="85"/>
              </a:cxn>
              <a:cxn ang="0">
                <a:pos x="573" y="70"/>
              </a:cxn>
              <a:cxn ang="0">
                <a:pos x="535" y="55"/>
              </a:cxn>
              <a:cxn ang="0">
                <a:pos x="497" y="40"/>
              </a:cxn>
              <a:cxn ang="0">
                <a:pos x="459" y="25"/>
              </a:cxn>
              <a:cxn ang="0">
                <a:pos x="421" y="15"/>
              </a:cxn>
              <a:cxn ang="0">
                <a:pos x="382" y="10"/>
              </a:cxn>
              <a:cxn ang="0">
                <a:pos x="344" y="5"/>
              </a:cxn>
              <a:cxn ang="0">
                <a:pos x="306" y="0"/>
              </a:cxn>
              <a:cxn ang="0">
                <a:pos x="268" y="0"/>
              </a:cxn>
              <a:cxn ang="0">
                <a:pos x="229" y="0"/>
              </a:cxn>
              <a:cxn ang="0">
                <a:pos x="191" y="15"/>
              </a:cxn>
              <a:cxn ang="0">
                <a:pos x="159" y="45"/>
              </a:cxn>
              <a:cxn ang="0">
                <a:pos x="134" y="75"/>
              </a:cxn>
              <a:cxn ang="0">
                <a:pos x="115" y="104"/>
              </a:cxn>
              <a:cxn ang="0">
                <a:pos x="76" y="129"/>
              </a:cxn>
              <a:cxn ang="0">
                <a:pos x="38" y="154"/>
              </a:cxn>
              <a:cxn ang="0">
                <a:pos x="13" y="184"/>
              </a:cxn>
              <a:cxn ang="0">
                <a:pos x="0" y="214"/>
              </a:cxn>
              <a:cxn ang="0">
                <a:pos x="6" y="244"/>
              </a:cxn>
              <a:cxn ang="0">
                <a:pos x="19" y="273"/>
              </a:cxn>
              <a:cxn ang="0">
                <a:pos x="45" y="303"/>
              </a:cxn>
              <a:cxn ang="0">
                <a:pos x="76" y="323"/>
              </a:cxn>
              <a:cxn ang="0">
                <a:pos x="115" y="333"/>
              </a:cxn>
              <a:cxn ang="0">
                <a:pos x="153" y="333"/>
              </a:cxn>
              <a:cxn ang="0">
                <a:pos x="191" y="338"/>
              </a:cxn>
              <a:cxn ang="0">
                <a:pos x="229" y="338"/>
              </a:cxn>
              <a:cxn ang="0">
                <a:pos x="268" y="343"/>
              </a:cxn>
              <a:cxn ang="0">
                <a:pos x="306" y="343"/>
              </a:cxn>
              <a:cxn ang="0">
                <a:pos x="344" y="343"/>
              </a:cxn>
              <a:cxn ang="0">
                <a:pos x="382" y="343"/>
              </a:cxn>
              <a:cxn ang="0">
                <a:pos x="421" y="338"/>
              </a:cxn>
              <a:cxn ang="0">
                <a:pos x="459" y="328"/>
              </a:cxn>
              <a:cxn ang="0">
                <a:pos x="497" y="318"/>
              </a:cxn>
              <a:cxn ang="0">
                <a:pos x="535" y="298"/>
              </a:cxn>
              <a:cxn ang="0">
                <a:pos x="573" y="273"/>
              </a:cxn>
              <a:cxn ang="0">
                <a:pos x="605" y="249"/>
              </a:cxn>
              <a:cxn ang="0">
                <a:pos x="637" y="229"/>
              </a:cxn>
              <a:cxn ang="0">
                <a:pos x="675" y="219"/>
              </a:cxn>
              <a:cxn ang="0">
                <a:pos x="714" y="209"/>
              </a:cxn>
              <a:cxn ang="0">
                <a:pos x="752" y="204"/>
              </a:cxn>
              <a:cxn ang="0">
                <a:pos x="790" y="189"/>
              </a:cxn>
              <a:cxn ang="0">
                <a:pos x="822" y="164"/>
              </a:cxn>
              <a:cxn ang="0">
                <a:pos x="822" y="134"/>
              </a:cxn>
              <a:cxn ang="0">
                <a:pos x="803" y="104"/>
              </a:cxn>
              <a:cxn ang="0">
                <a:pos x="765" y="85"/>
              </a:cxn>
              <a:cxn ang="0">
                <a:pos x="726" y="80"/>
              </a:cxn>
              <a:cxn ang="0">
                <a:pos x="707" y="85"/>
              </a:cxn>
            </a:cxnLst>
            <a:rect l="0" t="0" r="r" b="b"/>
            <a:pathLst>
              <a:path w="823" h="344">
                <a:moveTo>
                  <a:pt x="707" y="85"/>
                </a:moveTo>
                <a:lnTo>
                  <a:pt x="688" y="89"/>
                </a:lnTo>
                <a:lnTo>
                  <a:pt x="669" y="89"/>
                </a:lnTo>
                <a:lnTo>
                  <a:pt x="650" y="89"/>
                </a:lnTo>
                <a:lnTo>
                  <a:pt x="631" y="89"/>
                </a:lnTo>
                <a:lnTo>
                  <a:pt x="612" y="85"/>
                </a:lnTo>
                <a:lnTo>
                  <a:pt x="593" y="80"/>
                </a:lnTo>
                <a:lnTo>
                  <a:pt x="573" y="70"/>
                </a:lnTo>
                <a:lnTo>
                  <a:pt x="554" y="60"/>
                </a:lnTo>
                <a:lnTo>
                  <a:pt x="535" y="55"/>
                </a:lnTo>
                <a:lnTo>
                  <a:pt x="516" y="45"/>
                </a:lnTo>
                <a:lnTo>
                  <a:pt x="497" y="40"/>
                </a:lnTo>
                <a:lnTo>
                  <a:pt x="478" y="30"/>
                </a:lnTo>
                <a:lnTo>
                  <a:pt x="459" y="25"/>
                </a:lnTo>
                <a:lnTo>
                  <a:pt x="440" y="20"/>
                </a:lnTo>
                <a:lnTo>
                  <a:pt x="421" y="15"/>
                </a:lnTo>
                <a:lnTo>
                  <a:pt x="401" y="10"/>
                </a:lnTo>
                <a:lnTo>
                  <a:pt x="382" y="10"/>
                </a:lnTo>
                <a:lnTo>
                  <a:pt x="363" y="5"/>
                </a:lnTo>
                <a:lnTo>
                  <a:pt x="344" y="5"/>
                </a:lnTo>
                <a:lnTo>
                  <a:pt x="325" y="0"/>
                </a:lnTo>
                <a:lnTo>
                  <a:pt x="306" y="0"/>
                </a:lnTo>
                <a:lnTo>
                  <a:pt x="287" y="0"/>
                </a:lnTo>
                <a:lnTo>
                  <a:pt x="268" y="0"/>
                </a:lnTo>
                <a:lnTo>
                  <a:pt x="249" y="0"/>
                </a:lnTo>
                <a:lnTo>
                  <a:pt x="229" y="0"/>
                </a:lnTo>
                <a:lnTo>
                  <a:pt x="210" y="5"/>
                </a:lnTo>
                <a:lnTo>
                  <a:pt x="191" y="15"/>
                </a:lnTo>
                <a:lnTo>
                  <a:pt x="172" y="30"/>
                </a:lnTo>
                <a:lnTo>
                  <a:pt x="159" y="45"/>
                </a:lnTo>
                <a:lnTo>
                  <a:pt x="147" y="60"/>
                </a:lnTo>
                <a:lnTo>
                  <a:pt x="134" y="75"/>
                </a:lnTo>
                <a:lnTo>
                  <a:pt x="127" y="89"/>
                </a:lnTo>
                <a:lnTo>
                  <a:pt x="115" y="104"/>
                </a:lnTo>
                <a:lnTo>
                  <a:pt x="96" y="119"/>
                </a:lnTo>
                <a:lnTo>
                  <a:pt x="76" y="129"/>
                </a:lnTo>
                <a:lnTo>
                  <a:pt x="57" y="139"/>
                </a:lnTo>
                <a:lnTo>
                  <a:pt x="38" y="154"/>
                </a:lnTo>
                <a:lnTo>
                  <a:pt x="25" y="169"/>
                </a:lnTo>
                <a:lnTo>
                  <a:pt x="13" y="184"/>
                </a:lnTo>
                <a:lnTo>
                  <a:pt x="0" y="199"/>
                </a:lnTo>
                <a:lnTo>
                  <a:pt x="0" y="214"/>
                </a:lnTo>
                <a:lnTo>
                  <a:pt x="0" y="229"/>
                </a:lnTo>
                <a:lnTo>
                  <a:pt x="6" y="244"/>
                </a:lnTo>
                <a:lnTo>
                  <a:pt x="13" y="258"/>
                </a:lnTo>
                <a:lnTo>
                  <a:pt x="19" y="273"/>
                </a:lnTo>
                <a:lnTo>
                  <a:pt x="38" y="288"/>
                </a:lnTo>
                <a:lnTo>
                  <a:pt x="45" y="303"/>
                </a:lnTo>
                <a:lnTo>
                  <a:pt x="64" y="308"/>
                </a:lnTo>
                <a:lnTo>
                  <a:pt x="76" y="323"/>
                </a:lnTo>
                <a:lnTo>
                  <a:pt x="96" y="328"/>
                </a:lnTo>
                <a:lnTo>
                  <a:pt x="115" y="333"/>
                </a:lnTo>
                <a:lnTo>
                  <a:pt x="134" y="333"/>
                </a:lnTo>
                <a:lnTo>
                  <a:pt x="153" y="333"/>
                </a:lnTo>
                <a:lnTo>
                  <a:pt x="172" y="338"/>
                </a:lnTo>
                <a:lnTo>
                  <a:pt x="191" y="338"/>
                </a:lnTo>
                <a:lnTo>
                  <a:pt x="210" y="338"/>
                </a:lnTo>
                <a:lnTo>
                  <a:pt x="229" y="338"/>
                </a:lnTo>
                <a:lnTo>
                  <a:pt x="249" y="343"/>
                </a:lnTo>
                <a:lnTo>
                  <a:pt x="268" y="343"/>
                </a:lnTo>
                <a:lnTo>
                  <a:pt x="287" y="343"/>
                </a:lnTo>
                <a:lnTo>
                  <a:pt x="306" y="343"/>
                </a:lnTo>
                <a:lnTo>
                  <a:pt x="325" y="343"/>
                </a:lnTo>
                <a:lnTo>
                  <a:pt x="344" y="343"/>
                </a:lnTo>
                <a:lnTo>
                  <a:pt x="363" y="343"/>
                </a:lnTo>
                <a:lnTo>
                  <a:pt x="382" y="343"/>
                </a:lnTo>
                <a:lnTo>
                  <a:pt x="401" y="338"/>
                </a:lnTo>
                <a:lnTo>
                  <a:pt x="421" y="338"/>
                </a:lnTo>
                <a:lnTo>
                  <a:pt x="440" y="333"/>
                </a:lnTo>
                <a:lnTo>
                  <a:pt x="459" y="328"/>
                </a:lnTo>
                <a:lnTo>
                  <a:pt x="478" y="323"/>
                </a:lnTo>
                <a:lnTo>
                  <a:pt x="497" y="318"/>
                </a:lnTo>
                <a:lnTo>
                  <a:pt x="516" y="308"/>
                </a:lnTo>
                <a:lnTo>
                  <a:pt x="535" y="298"/>
                </a:lnTo>
                <a:lnTo>
                  <a:pt x="554" y="283"/>
                </a:lnTo>
                <a:lnTo>
                  <a:pt x="573" y="273"/>
                </a:lnTo>
                <a:lnTo>
                  <a:pt x="586" y="258"/>
                </a:lnTo>
                <a:lnTo>
                  <a:pt x="605" y="249"/>
                </a:lnTo>
                <a:lnTo>
                  <a:pt x="618" y="234"/>
                </a:lnTo>
                <a:lnTo>
                  <a:pt x="637" y="229"/>
                </a:lnTo>
                <a:lnTo>
                  <a:pt x="656" y="224"/>
                </a:lnTo>
                <a:lnTo>
                  <a:pt x="675" y="219"/>
                </a:lnTo>
                <a:lnTo>
                  <a:pt x="695" y="214"/>
                </a:lnTo>
                <a:lnTo>
                  <a:pt x="714" y="209"/>
                </a:lnTo>
                <a:lnTo>
                  <a:pt x="733" y="209"/>
                </a:lnTo>
                <a:lnTo>
                  <a:pt x="752" y="204"/>
                </a:lnTo>
                <a:lnTo>
                  <a:pt x="771" y="199"/>
                </a:lnTo>
                <a:lnTo>
                  <a:pt x="790" y="189"/>
                </a:lnTo>
                <a:lnTo>
                  <a:pt x="809" y="179"/>
                </a:lnTo>
                <a:lnTo>
                  <a:pt x="822" y="164"/>
                </a:lnTo>
                <a:lnTo>
                  <a:pt x="822" y="149"/>
                </a:lnTo>
                <a:lnTo>
                  <a:pt x="822" y="134"/>
                </a:lnTo>
                <a:lnTo>
                  <a:pt x="816" y="119"/>
                </a:lnTo>
                <a:lnTo>
                  <a:pt x="803" y="104"/>
                </a:lnTo>
                <a:lnTo>
                  <a:pt x="784" y="94"/>
                </a:lnTo>
                <a:lnTo>
                  <a:pt x="765" y="85"/>
                </a:lnTo>
                <a:lnTo>
                  <a:pt x="746" y="80"/>
                </a:lnTo>
                <a:lnTo>
                  <a:pt x="726" y="80"/>
                </a:lnTo>
                <a:lnTo>
                  <a:pt x="707" y="80"/>
                </a:lnTo>
                <a:lnTo>
                  <a:pt x="707" y="85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100000">
                <a:srgbClr val="618FFD"/>
              </a:gs>
            </a:gsLst>
            <a:path path="rect">
              <a:fillToRect l="50000" t="50000" r="50000" b="50000"/>
            </a:path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7" name="Freeform 5"/>
          <p:cNvSpPr>
            <a:spLocks/>
          </p:cNvSpPr>
          <p:nvPr/>
        </p:nvSpPr>
        <p:spPr bwMode="auto">
          <a:xfrm>
            <a:off x="4756150" y="4587875"/>
            <a:ext cx="803275" cy="457200"/>
          </a:xfrm>
          <a:custGeom>
            <a:avLst/>
            <a:gdLst/>
            <a:ahLst/>
            <a:cxnLst>
              <a:cxn ang="0">
                <a:pos x="510" y="80"/>
              </a:cxn>
              <a:cxn ang="0">
                <a:pos x="482" y="80"/>
              </a:cxn>
              <a:cxn ang="0">
                <a:pos x="453" y="76"/>
              </a:cxn>
              <a:cxn ang="0">
                <a:pos x="425" y="62"/>
              </a:cxn>
              <a:cxn ang="0">
                <a:pos x="397" y="49"/>
              </a:cxn>
              <a:cxn ang="0">
                <a:pos x="368" y="36"/>
              </a:cxn>
              <a:cxn ang="0">
                <a:pos x="340" y="22"/>
              </a:cxn>
              <a:cxn ang="0">
                <a:pos x="312" y="13"/>
              </a:cxn>
              <a:cxn ang="0">
                <a:pos x="283" y="9"/>
              </a:cxn>
              <a:cxn ang="0">
                <a:pos x="255" y="4"/>
              </a:cxn>
              <a:cxn ang="0">
                <a:pos x="227" y="0"/>
              </a:cxn>
              <a:cxn ang="0">
                <a:pos x="198" y="0"/>
              </a:cxn>
              <a:cxn ang="0">
                <a:pos x="170" y="0"/>
              </a:cxn>
              <a:cxn ang="0">
                <a:pos x="142" y="13"/>
              </a:cxn>
              <a:cxn ang="0">
                <a:pos x="118" y="40"/>
              </a:cxn>
              <a:cxn ang="0">
                <a:pos x="99" y="67"/>
              </a:cxn>
              <a:cxn ang="0">
                <a:pos x="85" y="94"/>
              </a:cxn>
              <a:cxn ang="0">
                <a:pos x="57" y="116"/>
              </a:cxn>
              <a:cxn ang="0">
                <a:pos x="28" y="138"/>
              </a:cxn>
              <a:cxn ang="0">
                <a:pos x="9" y="165"/>
              </a:cxn>
              <a:cxn ang="0">
                <a:pos x="0" y="192"/>
              </a:cxn>
              <a:cxn ang="0">
                <a:pos x="5" y="219"/>
              </a:cxn>
              <a:cxn ang="0">
                <a:pos x="14" y="246"/>
              </a:cxn>
              <a:cxn ang="0">
                <a:pos x="33" y="272"/>
              </a:cxn>
              <a:cxn ang="0">
                <a:pos x="57" y="290"/>
              </a:cxn>
              <a:cxn ang="0">
                <a:pos x="85" y="299"/>
              </a:cxn>
              <a:cxn ang="0">
                <a:pos x="113" y="299"/>
              </a:cxn>
              <a:cxn ang="0">
                <a:pos x="142" y="304"/>
              </a:cxn>
              <a:cxn ang="0">
                <a:pos x="170" y="304"/>
              </a:cxn>
              <a:cxn ang="0">
                <a:pos x="198" y="308"/>
              </a:cxn>
              <a:cxn ang="0">
                <a:pos x="227" y="308"/>
              </a:cxn>
              <a:cxn ang="0">
                <a:pos x="255" y="308"/>
              </a:cxn>
              <a:cxn ang="0">
                <a:pos x="283" y="308"/>
              </a:cxn>
              <a:cxn ang="0">
                <a:pos x="312" y="304"/>
              </a:cxn>
              <a:cxn ang="0">
                <a:pos x="340" y="295"/>
              </a:cxn>
              <a:cxn ang="0">
                <a:pos x="368" y="286"/>
              </a:cxn>
              <a:cxn ang="0">
                <a:pos x="397" y="268"/>
              </a:cxn>
              <a:cxn ang="0">
                <a:pos x="425" y="246"/>
              </a:cxn>
              <a:cxn ang="0">
                <a:pos x="448" y="223"/>
              </a:cxn>
              <a:cxn ang="0">
                <a:pos x="472" y="205"/>
              </a:cxn>
              <a:cxn ang="0">
                <a:pos x="500" y="196"/>
              </a:cxn>
              <a:cxn ang="0">
                <a:pos x="529" y="187"/>
              </a:cxn>
              <a:cxn ang="0">
                <a:pos x="557" y="183"/>
              </a:cxn>
              <a:cxn ang="0">
                <a:pos x="585" y="170"/>
              </a:cxn>
              <a:cxn ang="0">
                <a:pos x="609" y="147"/>
              </a:cxn>
              <a:cxn ang="0">
                <a:pos x="609" y="121"/>
              </a:cxn>
              <a:cxn ang="0">
                <a:pos x="595" y="94"/>
              </a:cxn>
              <a:cxn ang="0">
                <a:pos x="567" y="76"/>
              </a:cxn>
              <a:cxn ang="0">
                <a:pos x="538" y="71"/>
              </a:cxn>
              <a:cxn ang="0">
                <a:pos x="524" y="76"/>
              </a:cxn>
            </a:cxnLst>
            <a:rect l="0" t="0" r="r" b="b"/>
            <a:pathLst>
              <a:path w="610" h="309">
                <a:moveTo>
                  <a:pt x="524" y="76"/>
                </a:moveTo>
                <a:lnTo>
                  <a:pt x="510" y="80"/>
                </a:lnTo>
                <a:lnTo>
                  <a:pt x="496" y="80"/>
                </a:lnTo>
                <a:lnTo>
                  <a:pt x="482" y="80"/>
                </a:lnTo>
                <a:lnTo>
                  <a:pt x="467" y="80"/>
                </a:lnTo>
                <a:lnTo>
                  <a:pt x="453" y="76"/>
                </a:lnTo>
                <a:lnTo>
                  <a:pt x="439" y="71"/>
                </a:lnTo>
                <a:lnTo>
                  <a:pt x="425" y="62"/>
                </a:lnTo>
                <a:lnTo>
                  <a:pt x="411" y="54"/>
                </a:lnTo>
                <a:lnTo>
                  <a:pt x="397" y="49"/>
                </a:lnTo>
                <a:lnTo>
                  <a:pt x="382" y="40"/>
                </a:lnTo>
                <a:lnTo>
                  <a:pt x="368" y="36"/>
                </a:lnTo>
                <a:lnTo>
                  <a:pt x="354" y="27"/>
                </a:lnTo>
                <a:lnTo>
                  <a:pt x="340" y="22"/>
                </a:lnTo>
                <a:lnTo>
                  <a:pt x="326" y="18"/>
                </a:lnTo>
                <a:lnTo>
                  <a:pt x="312" y="13"/>
                </a:lnTo>
                <a:lnTo>
                  <a:pt x="297" y="9"/>
                </a:lnTo>
                <a:lnTo>
                  <a:pt x="283" y="9"/>
                </a:lnTo>
                <a:lnTo>
                  <a:pt x="269" y="4"/>
                </a:lnTo>
                <a:lnTo>
                  <a:pt x="255" y="4"/>
                </a:lnTo>
                <a:lnTo>
                  <a:pt x="241" y="0"/>
                </a:lnTo>
                <a:lnTo>
                  <a:pt x="227" y="0"/>
                </a:lnTo>
                <a:lnTo>
                  <a:pt x="212" y="0"/>
                </a:lnTo>
                <a:lnTo>
                  <a:pt x="198" y="0"/>
                </a:lnTo>
                <a:lnTo>
                  <a:pt x="184" y="0"/>
                </a:lnTo>
                <a:lnTo>
                  <a:pt x="170" y="0"/>
                </a:lnTo>
                <a:lnTo>
                  <a:pt x="156" y="4"/>
                </a:lnTo>
                <a:lnTo>
                  <a:pt x="142" y="13"/>
                </a:lnTo>
                <a:lnTo>
                  <a:pt x="127" y="27"/>
                </a:lnTo>
                <a:lnTo>
                  <a:pt x="118" y="40"/>
                </a:lnTo>
                <a:lnTo>
                  <a:pt x="109" y="54"/>
                </a:lnTo>
                <a:lnTo>
                  <a:pt x="99" y="67"/>
                </a:lnTo>
                <a:lnTo>
                  <a:pt x="94" y="80"/>
                </a:lnTo>
                <a:lnTo>
                  <a:pt x="85" y="94"/>
                </a:lnTo>
                <a:lnTo>
                  <a:pt x="71" y="107"/>
                </a:lnTo>
                <a:lnTo>
                  <a:pt x="57" y="116"/>
                </a:lnTo>
                <a:lnTo>
                  <a:pt x="42" y="125"/>
                </a:lnTo>
                <a:lnTo>
                  <a:pt x="28" y="138"/>
                </a:lnTo>
                <a:lnTo>
                  <a:pt x="19" y="152"/>
                </a:lnTo>
                <a:lnTo>
                  <a:pt x="9" y="165"/>
                </a:lnTo>
                <a:lnTo>
                  <a:pt x="0" y="179"/>
                </a:lnTo>
                <a:lnTo>
                  <a:pt x="0" y="192"/>
                </a:lnTo>
                <a:lnTo>
                  <a:pt x="0" y="205"/>
                </a:lnTo>
                <a:lnTo>
                  <a:pt x="5" y="219"/>
                </a:lnTo>
                <a:lnTo>
                  <a:pt x="9" y="232"/>
                </a:lnTo>
                <a:lnTo>
                  <a:pt x="14" y="246"/>
                </a:lnTo>
                <a:lnTo>
                  <a:pt x="28" y="259"/>
                </a:lnTo>
                <a:lnTo>
                  <a:pt x="33" y="272"/>
                </a:lnTo>
                <a:lnTo>
                  <a:pt x="47" y="277"/>
                </a:lnTo>
                <a:lnTo>
                  <a:pt x="57" y="290"/>
                </a:lnTo>
                <a:lnTo>
                  <a:pt x="71" y="295"/>
                </a:lnTo>
                <a:lnTo>
                  <a:pt x="85" y="299"/>
                </a:lnTo>
                <a:lnTo>
                  <a:pt x="99" y="299"/>
                </a:lnTo>
                <a:lnTo>
                  <a:pt x="113" y="299"/>
                </a:lnTo>
                <a:lnTo>
                  <a:pt x="127" y="304"/>
                </a:lnTo>
                <a:lnTo>
                  <a:pt x="142" y="304"/>
                </a:lnTo>
                <a:lnTo>
                  <a:pt x="156" y="304"/>
                </a:lnTo>
                <a:lnTo>
                  <a:pt x="170" y="304"/>
                </a:lnTo>
                <a:lnTo>
                  <a:pt x="184" y="308"/>
                </a:lnTo>
                <a:lnTo>
                  <a:pt x="198" y="308"/>
                </a:lnTo>
                <a:lnTo>
                  <a:pt x="212" y="308"/>
                </a:lnTo>
                <a:lnTo>
                  <a:pt x="227" y="308"/>
                </a:lnTo>
                <a:lnTo>
                  <a:pt x="241" y="308"/>
                </a:lnTo>
                <a:lnTo>
                  <a:pt x="255" y="308"/>
                </a:lnTo>
                <a:lnTo>
                  <a:pt x="269" y="308"/>
                </a:lnTo>
                <a:lnTo>
                  <a:pt x="283" y="308"/>
                </a:lnTo>
                <a:lnTo>
                  <a:pt x="297" y="304"/>
                </a:lnTo>
                <a:lnTo>
                  <a:pt x="312" y="304"/>
                </a:lnTo>
                <a:lnTo>
                  <a:pt x="326" y="299"/>
                </a:lnTo>
                <a:lnTo>
                  <a:pt x="340" y="295"/>
                </a:lnTo>
                <a:lnTo>
                  <a:pt x="354" y="290"/>
                </a:lnTo>
                <a:lnTo>
                  <a:pt x="368" y="286"/>
                </a:lnTo>
                <a:lnTo>
                  <a:pt x="382" y="277"/>
                </a:lnTo>
                <a:lnTo>
                  <a:pt x="397" y="268"/>
                </a:lnTo>
                <a:lnTo>
                  <a:pt x="411" y="254"/>
                </a:lnTo>
                <a:lnTo>
                  <a:pt x="425" y="246"/>
                </a:lnTo>
                <a:lnTo>
                  <a:pt x="434" y="232"/>
                </a:lnTo>
                <a:lnTo>
                  <a:pt x="448" y="223"/>
                </a:lnTo>
                <a:lnTo>
                  <a:pt x="458" y="210"/>
                </a:lnTo>
                <a:lnTo>
                  <a:pt x="472" y="205"/>
                </a:lnTo>
                <a:lnTo>
                  <a:pt x="486" y="201"/>
                </a:lnTo>
                <a:lnTo>
                  <a:pt x="500" y="196"/>
                </a:lnTo>
                <a:lnTo>
                  <a:pt x="515" y="192"/>
                </a:lnTo>
                <a:lnTo>
                  <a:pt x="529" y="187"/>
                </a:lnTo>
                <a:lnTo>
                  <a:pt x="543" y="187"/>
                </a:lnTo>
                <a:lnTo>
                  <a:pt x="557" y="183"/>
                </a:lnTo>
                <a:lnTo>
                  <a:pt x="571" y="179"/>
                </a:lnTo>
                <a:lnTo>
                  <a:pt x="585" y="170"/>
                </a:lnTo>
                <a:lnTo>
                  <a:pt x="600" y="161"/>
                </a:lnTo>
                <a:lnTo>
                  <a:pt x="609" y="147"/>
                </a:lnTo>
                <a:lnTo>
                  <a:pt x="609" y="134"/>
                </a:lnTo>
                <a:lnTo>
                  <a:pt x="609" y="121"/>
                </a:lnTo>
                <a:lnTo>
                  <a:pt x="604" y="107"/>
                </a:lnTo>
                <a:lnTo>
                  <a:pt x="595" y="94"/>
                </a:lnTo>
                <a:lnTo>
                  <a:pt x="581" y="85"/>
                </a:lnTo>
                <a:lnTo>
                  <a:pt x="567" y="76"/>
                </a:lnTo>
                <a:lnTo>
                  <a:pt x="552" y="71"/>
                </a:lnTo>
                <a:lnTo>
                  <a:pt x="538" y="71"/>
                </a:lnTo>
                <a:lnTo>
                  <a:pt x="524" y="71"/>
                </a:lnTo>
                <a:lnTo>
                  <a:pt x="524" y="76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100000">
                <a:srgbClr val="618FFD"/>
              </a:gs>
            </a:gsLst>
            <a:path path="rect">
              <a:fillToRect l="50000" t="50000" r="50000" b="50000"/>
            </a:path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 flipH="1">
            <a:off x="5210175" y="2154238"/>
            <a:ext cx="106118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rial" pitchFamily="34" charset="0"/>
              </a:rPr>
              <a:t>Elm Fork</a:t>
            </a:r>
          </a:p>
        </p:txBody>
      </p:sp>
      <p:sp>
        <p:nvSpPr>
          <p:cNvPr id="156679" name="Freeform 7"/>
          <p:cNvSpPr>
            <a:spLocks/>
          </p:cNvSpPr>
          <p:nvPr/>
        </p:nvSpPr>
        <p:spPr bwMode="auto">
          <a:xfrm>
            <a:off x="7404100" y="2657475"/>
            <a:ext cx="1360488" cy="819150"/>
          </a:xfrm>
          <a:custGeom>
            <a:avLst/>
            <a:gdLst/>
            <a:ahLst/>
            <a:cxnLst>
              <a:cxn ang="0">
                <a:pos x="864" y="144"/>
              </a:cxn>
              <a:cxn ang="0">
                <a:pos x="816" y="144"/>
              </a:cxn>
              <a:cxn ang="0">
                <a:pos x="768" y="136"/>
              </a:cxn>
              <a:cxn ang="0">
                <a:pos x="720" y="112"/>
              </a:cxn>
              <a:cxn ang="0">
                <a:pos x="672" y="88"/>
              </a:cxn>
              <a:cxn ang="0">
                <a:pos x="624" y="64"/>
              </a:cxn>
              <a:cxn ang="0">
                <a:pos x="576" y="40"/>
              </a:cxn>
              <a:cxn ang="0">
                <a:pos x="528" y="24"/>
              </a:cxn>
              <a:cxn ang="0">
                <a:pos x="480" y="16"/>
              </a:cxn>
              <a:cxn ang="0">
                <a:pos x="432" y="8"/>
              </a:cxn>
              <a:cxn ang="0">
                <a:pos x="384" y="0"/>
              </a:cxn>
              <a:cxn ang="0">
                <a:pos x="336" y="0"/>
              </a:cxn>
              <a:cxn ang="0">
                <a:pos x="288" y="0"/>
              </a:cxn>
              <a:cxn ang="0">
                <a:pos x="240" y="24"/>
              </a:cxn>
              <a:cxn ang="0">
                <a:pos x="200" y="72"/>
              </a:cxn>
              <a:cxn ang="0">
                <a:pos x="168" y="120"/>
              </a:cxn>
              <a:cxn ang="0">
                <a:pos x="144" y="168"/>
              </a:cxn>
              <a:cxn ang="0">
                <a:pos x="96" y="208"/>
              </a:cxn>
              <a:cxn ang="0">
                <a:pos x="48" y="248"/>
              </a:cxn>
              <a:cxn ang="0">
                <a:pos x="16" y="296"/>
              </a:cxn>
              <a:cxn ang="0">
                <a:pos x="0" y="344"/>
              </a:cxn>
              <a:cxn ang="0">
                <a:pos x="8" y="392"/>
              </a:cxn>
              <a:cxn ang="0">
                <a:pos x="24" y="440"/>
              </a:cxn>
              <a:cxn ang="0">
                <a:pos x="56" y="488"/>
              </a:cxn>
              <a:cxn ang="0">
                <a:pos x="96" y="520"/>
              </a:cxn>
              <a:cxn ang="0">
                <a:pos x="144" y="536"/>
              </a:cxn>
              <a:cxn ang="0">
                <a:pos x="192" y="536"/>
              </a:cxn>
              <a:cxn ang="0">
                <a:pos x="240" y="544"/>
              </a:cxn>
              <a:cxn ang="0">
                <a:pos x="288" y="544"/>
              </a:cxn>
              <a:cxn ang="0">
                <a:pos x="336" y="552"/>
              </a:cxn>
              <a:cxn ang="0">
                <a:pos x="384" y="552"/>
              </a:cxn>
              <a:cxn ang="0">
                <a:pos x="432" y="552"/>
              </a:cxn>
              <a:cxn ang="0">
                <a:pos x="480" y="552"/>
              </a:cxn>
              <a:cxn ang="0">
                <a:pos x="528" y="544"/>
              </a:cxn>
              <a:cxn ang="0">
                <a:pos x="576" y="528"/>
              </a:cxn>
              <a:cxn ang="0">
                <a:pos x="624" y="512"/>
              </a:cxn>
              <a:cxn ang="0">
                <a:pos x="672" y="480"/>
              </a:cxn>
              <a:cxn ang="0">
                <a:pos x="720" y="440"/>
              </a:cxn>
              <a:cxn ang="0">
                <a:pos x="760" y="400"/>
              </a:cxn>
              <a:cxn ang="0">
                <a:pos x="800" y="368"/>
              </a:cxn>
              <a:cxn ang="0">
                <a:pos x="848" y="352"/>
              </a:cxn>
              <a:cxn ang="0">
                <a:pos x="896" y="336"/>
              </a:cxn>
              <a:cxn ang="0">
                <a:pos x="944" y="328"/>
              </a:cxn>
              <a:cxn ang="0">
                <a:pos x="992" y="304"/>
              </a:cxn>
              <a:cxn ang="0">
                <a:pos x="1032" y="264"/>
              </a:cxn>
              <a:cxn ang="0">
                <a:pos x="1032" y="216"/>
              </a:cxn>
              <a:cxn ang="0">
                <a:pos x="1008" y="168"/>
              </a:cxn>
              <a:cxn ang="0">
                <a:pos x="960" y="136"/>
              </a:cxn>
              <a:cxn ang="0">
                <a:pos x="912" y="128"/>
              </a:cxn>
              <a:cxn ang="0">
                <a:pos x="888" y="136"/>
              </a:cxn>
            </a:cxnLst>
            <a:rect l="0" t="0" r="r" b="b"/>
            <a:pathLst>
              <a:path w="1033" h="553">
                <a:moveTo>
                  <a:pt x="888" y="136"/>
                </a:moveTo>
                <a:lnTo>
                  <a:pt x="864" y="144"/>
                </a:lnTo>
                <a:lnTo>
                  <a:pt x="840" y="144"/>
                </a:lnTo>
                <a:lnTo>
                  <a:pt x="816" y="144"/>
                </a:lnTo>
                <a:lnTo>
                  <a:pt x="792" y="144"/>
                </a:lnTo>
                <a:lnTo>
                  <a:pt x="768" y="136"/>
                </a:lnTo>
                <a:lnTo>
                  <a:pt x="744" y="128"/>
                </a:lnTo>
                <a:lnTo>
                  <a:pt x="720" y="112"/>
                </a:lnTo>
                <a:lnTo>
                  <a:pt x="696" y="96"/>
                </a:lnTo>
                <a:lnTo>
                  <a:pt x="672" y="88"/>
                </a:lnTo>
                <a:lnTo>
                  <a:pt x="648" y="72"/>
                </a:lnTo>
                <a:lnTo>
                  <a:pt x="624" y="64"/>
                </a:lnTo>
                <a:lnTo>
                  <a:pt x="600" y="48"/>
                </a:lnTo>
                <a:lnTo>
                  <a:pt x="576" y="40"/>
                </a:lnTo>
                <a:lnTo>
                  <a:pt x="552" y="32"/>
                </a:lnTo>
                <a:lnTo>
                  <a:pt x="528" y="24"/>
                </a:lnTo>
                <a:lnTo>
                  <a:pt x="504" y="16"/>
                </a:lnTo>
                <a:lnTo>
                  <a:pt x="480" y="16"/>
                </a:lnTo>
                <a:lnTo>
                  <a:pt x="456" y="8"/>
                </a:lnTo>
                <a:lnTo>
                  <a:pt x="432" y="8"/>
                </a:lnTo>
                <a:lnTo>
                  <a:pt x="408" y="0"/>
                </a:lnTo>
                <a:lnTo>
                  <a:pt x="384" y="0"/>
                </a:lnTo>
                <a:lnTo>
                  <a:pt x="360" y="0"/>
                </a:lnTo>
                <a:lnTo>
                  <a:pt x="336" y="0"/>
                </a:lnTo>
                <a:lnTo>
                  <a:pt x="312" y="0"/>
                </a:lnTo>
                <a:lnTo>
                  <a:pt x="288" y="0"/>
                </a:lnTo>
                <a:lnTo>
                  <a:pt x="264" y="8"/>
                </a:lnTo>
                <a:lnTo>
                  <a:pt x="240" y="24"/>
                </a:lnTo>
                <a:lnTo>
                  <a:pt x="216" y="48"/>
                </a:lnTo>
                <a:lnTo>
                  <a:pt x="200" y="72"/>
                </a:lnTo>
                <a:lnTo>
                  <a:pt x="184" y="96"/>
                </a:lnTo>
                <a:lnTo>
                  <a:pt x="168" y="120"/>
                </a:lnTo>
                <a:lnTo>
                  <a:pt x="160" y="144"/>
                </a:lnTo>
                <a:lnTo>
                  <a:pt x="144" y="168"/>
                </a:lnTo>
                <a:lnTo>
                  <a:pt x="120" y="192"/>
                </a:lnTo>
                <a:lnTo>
                  <a:pt x="96" y="208"/>
                </a:lnTo>
                <a:lnTo>
                  <a:pt x="72" y="224"/>
                </a:lnTo>
                <a:lnTo>
                  <a:pt x="48" y="248"/>
                </a:lnTo>
                <a:lnTo>
                  <a:pt x="32" y="272"/>
                </a:lnTo>
                <a:lnTo>
                  <a:pt x="16" y="296"/>
                </a:lnTo>
                <a:lnTo>
                  <a:pt x="0" y="320"/>
                </a:lnTo>
                <a:lnTo>
                  <a:pt x="0" y="344"/>
                </a:lnTo>
                <a:lnTo>
                  <a:pt x="0" y="368"/>
                </a:lnTo>
                <a:lnTo>
                  <a:pt x="8" y="392"/>
                </a:lnTo>
                <a:lnTo>
                  <a:pt x="16" y="416"/>
                </a:lnTo>
                <a:lnTo>
                  <a:pt x="24" y="440"/>
                </a:lnTo>
                <a:lnTo>
                  <a:pt x="48" y="464"/>
                </a:lnTo>
                <a:lnTo>
                  <a:pt x="56" y="488"/>
                </a:lnTo>
                <a:lnTo>
                  <a:pt x="80" y="496"/>
                </a:lnTo>
                <a:lnTo>
                  <a:pt x="96" y="520"/>
                </a:lnTo>
                <a:lnTo>
                  <a:pt x="120" y="528"/>
                </a:lnTo>
                <a:lnTo>
                  <a:pt x="144" y="536"/>
                </a:lnTo>
                <a:lnTo>
                  <a:pt x="168" y="536"/>
                </a:lnTo>
                <a:lnTo>
                  <a:pt x="192" y="536"/>
                </a:lnTo>
                <a:lnTo>
                  <a:pt x="216" y="544"/>
                </a:lnTo>
                <a:lnTo>
                  <a:pt x="240" y="544"/>
                </a:lnTo>
                <a:lnTo>
                  <a:pt x="264" y="544"/>
                </a:lnTo>
                <a:lnTo>
                  <a:pt x="288" y="544"/>
                </a:lnTo>
                <a:lnTo>
                  <a:pt x="312" y="552"/>
                </a:lnTo>
                <a:lnTo>
                  <a:pt x="336" y="552"/>
                </a:lnTo>
                <a:lnTo>
                  <a:pt x="360" y="552"/>
                </a:lnTo>
                <a:lnTo>
                  <a:pt x="384" y="552"/>
                </a:lnTo>
                <a:lnTo>
                  <a:pt x="408" y="552"/>
                </a:lnTo>
                <a:lnTo>
                  <a:pt x="432" y="552"/>
                </a:lnTo>
                <a:lnTo>
                  <a:pt x="456" y="552"/>
                </a:lnTo>
                <a:lnTo>
                  <a:pt x="480" y="552"/>
                </a:lnTo>
                <a:lnTo>
                  <a:pt x="504" y="544"/>
                </a:lnTo>
                <a:lnTo>
                  <a:pt x="528" y="544"/>
                </a:lnTo>
                <a:lnTo>
                  <a:pt x="552" y="536"/>
                </a:lnTo>
                <a:lnTo>
                  <a:pt x="576" y="528"/>
                </a:lnTo>
                <a:lnTo>
                  <a:pt x="600" y="520"/>
                </a:lnTo>
                <a:lnTo>
                  <a:pt x="624" y="512"/>
                </a:lnTo>
                <a:lnTo>
                  <a:pt x="648" y="496"/>
                </a:lnTo>
                <a:lnTo>
                  <a:pt x="672" y="480"/>
                </a:lnTo>
                <a:lnTo>
                  <a:pt x="696" y="456"/>
                </a:lnTo>
                <a:lnTo>
                  <a:pt x="720" y="440"/>
                </a:lnTo>
                <a:lnTo>
                  <a:pt x="736" y="416"/>
                </a:lnTo>
                <a:lnTo>
                  <a:pt x="760" y="400"/>
                </a:lnTo>
                <a:lnTo>
                  <a:pt x="776" y="376"/>
                </a:lnTo>
                <a:lnTo>
                  <a:pt x="800" y="368"/>
                </a:lnTo>
                <a:lnTo>
                  <a:pt x="824" y="360"/>
                </a:lnTo>
                <a:lnTo>
                  <a:pt x="848" y="352"/>
                </a:lnTo>
                <a:lnTo>
                  <a:pt x="872" y="344"/>
                </a:lnTo>
                <a:lnTo>
                  <a:pt x="896" y="336"/>
                </a:lnTo>
                <a:lnTo>
                  <a:pt x="920" y="336"/>
                </a:lnTo>
                <a:lnTo>
                  <a:pt x="944" y="328"/>
                </a:lnTo>
                <a:lnTo>
                  <a:pt x="968" y="320"/>
                </a:lnTo>
                <a:lnTo>
                  <a:pt x="992" y="304"/>
                </a:lnTo>
                <a:lnTo>
                  <a:pt x="1016" y="288"/>
                </a:lnTo>
                <a:lnTo>
                  <a:pt x="1032" y="264"/>
                </a:lnTo>
                <a:lnTo>
                  <a:pt x="1032" y="240"/>
                </a:lnTo>
                <a:lnTo>
                  <a:pt x="1032" y="216"/>
                </a:lnTo>
                <a:lnTo>
                  <a:pt x="1024" y="192"/>
                </a:lnTo>
                <a:lnTo>
                  <a:pt x="1008" y="168"/>
                </a:lnTo>
                <a:lnTo>
                  <a:pt x="984" y="152"/>
                </a:lnTo>
                <a:lnTo>
                  <a:pt x="960" y="136"/>
                </a:lnTo>
                <a:lnTo>
                  <a:pt x="936" y="128"/>
                </a:lnTo>
                <a:lnTo>
                  <a:pt x="912" y="128"/>
                </a:lnTo>
                <a:lnTo>
                  <a:pt x="888" y="128"/>
                </a:lnTo>
                <a:lnTo>
                  <a:pt x="888" y="136"/>
                </a:lnTo>
              </a:path>
            </a:pathLst>
          </a:custGeom>
          <a:solidFill>
            <a:srgbClr val="3165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 flipH="1">
            <a:off x="7423150" y="3063875"/>
            <a:ext cx="75020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 i="1">
                <a:solidFill>
                  <a:schemeClr val="bg1"/>
                </a:solidFill>
                <a:latin typeface="Arial" pitchFamily="34" charset="0"/>
              </a:rPr>
              <a:t>LCCC</a:t>
            </a:r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 flipH="1">
            <a:off x="1885950" y="3805238"/>
            <a:ext cx="16975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rial" pitchFamily="34" charset="0"/>
              </a:rPr>
              <a:t>Detention Pond</a:t>
            </a:r>
          </a:p>
        </p:txBody>
      </p:sp>
      <p:sp>
        <p:nvSpPr>
          <p:cNvPr id="156682" name="Freeform 10"/>
          <p:cNvSpPr>
            <a:spLocks/>
          </p:cNvSpPr>
          <p:nvPr/>
        </p:nvSpPr>
        <p:spPr bwMode="auto">
          <a:xfrm>
            <a:off x="8040688" y="2654300"/>
            <a:ext cx="117475" cy="349250"/>
          </a:xfrm>
          <a:custGeom>
            <a:avLst/>
            <a:gdLst/>
            <a:ahLst/>
            <a:cxnLst>
              <a:cxn ang="0">
                <a:pos x="81" y="6"/>
              </a:cxn>
              <a:cxn ang="0">
                <a:pos x="38" y="217"/>
              </a:cxn>
              <a:cxn ang="0">
                <a:pos x="34" y="218"/>
              </a:cxn>
              <a:cxn ang="0">
                <a:pos x="23" y="214"/>
              </a:cxn>
              <a:cxn ang="0">
                <a:pos x="15" y="213"/>
              </a:cxn>
              <a:cxn ang="0">
                <a:pos x="9" y="213"/>
              </a:cxn>
              <a:cxn ang="0">
                <a:pos x="6" y="215"/>
              </a:cxn>
              <a:cxn ang="0">
                <a:pos x="2" y="217"/>
              </a:cxn>
              <a:cxn ang="0">
                <a:pos x="0" y="219"/>
              </a:cxn>
              <a:cxn ang="0">
                <a:pos x="0" y="223"/>
              </a:cxn>
              <a:cxn ang="0">
                <a:pos x="1" y="226"/>
              </a:cxn>
              <a:cxn ang="0">
                <a:pos x="3" y="230"/>
              </a:cxn>
              <a:cxn ang="0">
                <a:pos x="6" y="232"/>
              </a:cxn>
              <a:cxn ang="0">
                <a:pos x="10" y="233"/>
              </a:cxn>
              <a:cxn ang="0">
                <a:pos x="18" y="234"/>
              </a:cxn>
              <a:cxn ang="0">
                <a:pos x="29" y="231"/>
              </a:cxn>
              <a:cxn ang="0">
                <a:pos x="41" y="227"/>
              </a:cxn>
              <a:cxn ang="0">
                <a:pos x="88" y="0"/>
              </a:cxn>
              <a:cxn ang="0">
                <a:pos x="81" y="6"/>
              </a:cxn>
            </a:cxnLst>
            <a:rect l="0" t="0" r="r" b="b"/>
            <a:pathLst>
              <a:path w="89" h="235">
                <a:moveTo>
                  <a:pt x="81" y="6"/>
                </a:moveTo>
                <a:lnTo>
                  <a:pt x="38" y="217"/>
                </a:lnTo>
                <a:lnTo>
                  <a:pt x="34" y="218"/>
                </a:lnTo>
                <a:lnTo>
                  <a:pt x="23" y="214"/>
                </a:lnTo>
                <a:lnTo>
                  <a:pt x="15" y="213"/>
                </a:lnTo>
                <a:lnTo>
                  <a:pt x="9" y="213"/>
                </a:lnTo>
                <a:lnTo>
                  <a:pt x="6" y="215"/>
                </a:lnTo>
                <a:lnTo>
                  <a:pt x="2" y="217"/>
                </a:lnTo>
                <a:lnTo>
                  <a:pt x="0" y="219"/>
                </a:lnTo>
                <a:lnTo>
                  <a:pt x="0" y="223"/>
                </a:lnTo>
                <a:lnTo>
                  <a:pt x="1" y="226"/>
                </a:lnTo>
                <a:lnTo>
                  <a:pt x="3" y="230"/>
                </a:lnTo>
                <a:lnTo>
                  <a:pt x="6" y="232"/>
                </a:lnTo>
                <a:lnTo>
                  <a:pt x="10" y="233"/>
                </a:lnTo>
                <a:lnTo>
                  <a:pt x="18" y="234"/>
                </a:lnTo>
                <a:lnTo>
                  <a:pt x="29" y="231"/>
                </a:lnTo>
                <a:lnTo>
                  <a:pt x="41" y="227"/>
                </a:lnTo>
                <a:lnTo>
                  <a:pt x="88" y="0"/>
                </a:lnTo>
                <a:lnTo>
                  <a:pt x="81" y="6"/>
                </a:lnTo>
              </a:path>
            </a:pathLst>
          </a:custGeom>
          <a:solidFill>
            <a:srgbClr val="DADAD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113713" y="2420938"/>
            <a:ext cx="374650" cy="276225"/>
            <a:chOff x="5709" y="1432"/>
            <a:chExt cx="284" cy="186"/>
          </a:xfrm>
        </p:grpSpPr>
        <p:sp>
          <p:nvSpPr>
            <p:cNvPr id="156684" name="Freeform 12"/>
            <p:cNvSpPr>
              <a:spLocks/>
            </p:cNvSpPr>
            <p:nvPr/>
          </p:nvSpPr>
          <p:spPr bwMode="auto">
            <a:xfrm>
              <a:off x="5920" y="1432"/>
              <a:ext cx="73" cy="14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0" y="8"/>
                </a:cxn>
                <a:cxn ang="0">
                  <a:pos x="47" y="14"/>
                </a:cxn>
                <a:cxn ang="0">
                  <a:pos x="54" y="22"/>
                </a:cxn>
                <a:cxn ang="0">
                  <a:pos x="60" y="27"/>
                </a:cxn>
                <a:cxn ang="0">
                  <a:pos x="63" y="30"/>
                </a:cxn>
                <a:cxn ang="0">
                  <a:pos x="65" y="35"/>
                </a:cxn>
                <a:cxn ang="0">
                  <a:pos x="70" y="43"/>
                </a:cxn>
                <a:cxn ang="0">
                  <a:pos x="72" y="46"/>
                </a:cxn>
                <a:cxn ang="0">
                  <a:pos x="71" y="53"/>
                </a:cxn>
                <a:cxn ang="0">
                  <a:pos x="67" y="60"/>
                </a:cxn>
                <a:cxn ang="0">
                  <a:pos x="64" y="74"/>
                </a:cxn>
                <a:cxn ang="0">
                  <a:pos x="60" y="82"/>
                </a:cxn>
                <a:cxn ang="0">
                  <a:pos x="56" y="88"/>
                </a:cxn>
                <a:cxn ang="0">
                  <a:pos x="52" y="93"/>
                </a:cxn>
                <a:cxn ang="0">
                  <a:pos x="48" y="100"/>
                </a:cxn>
                <a:cxn ang="0">
                  <a:pos x="45" y="107"/>
                </a:cxn>
                <a:cxn ang="0">
                  <a:pos x="43" y="113"/>
                </a:cxn>
                <a:cxn ang="0">
                  <a:pos x="41" y="119"/>
                </a:cxn>
                <a:cxn ang="0">
                  <a:pos x="38" y="123"/>
                </a:cxn>
                <a:cxn ang="0">
                  <a:pos x="32" y="127"/>
                </a:cxn>
                <a:cxn ang="0">
                  <a:pos x="25" y="133"/>
                </a:cxn>
                <a:cxn ang="0">
                  <a:pos x="21" y="135"/>
                </a:cxn>
                <a:cxn ang="0">
                  <a:pos x="24" y="137"/>
                </a:cxn>
                <a:cxn ang="0">
                  <a:pos x="25" y="139"/>
                </a:cxn>
                <a:cxn ang="0">
                  <a:pos x="23" y="142"/>
                </a:cxn>
                <a:cxn ang="0">
                  <a:pos x="18" y="142"/>
                </a:cxn>
                <a:cxn ang="0">
                  <a:pos x="13" y="142"/>
                </a:cxn>
                <a:cxn ang="0">
                  <a:pos x="7" y="142"/>
                </a:cxn>
                <a:cxn ang="0">
                  <a:pos x="0" y="113"/>
                </a:cxn>
                <a:cxn ang="0">
                  <a:pos x="6" y="106"/>
                </a:cxn>
                <a:cxn ang="0">
                  <a:pos x="13" y="102"/>
                </a:cxn>
                <a:cxn ang="0">
                  <a:pos x="30" y="99"/>
                </a:cxn>
                <a:cxn ang="0">
                  <a:pos x="30" y="90"/>
                </a:cxn>
                <a:cxn ang="0">
                  <a:pos x="29" y="82"/>
                </a:cxn>
                <a:cxn ang="0">
                  <a:pos x="29" y="74"/>
                </a:cxn>
                <a:cxn ang="0">
                  <a:pos x="30" y="62"/>
                </a:cxn>
                <a:cxn ang="0">
                  <a:pos x="33" y="55"/>
                </a:cxn>
                <a:cxn ang="0">
                  <a:pos x="34" y="49"/>
                </a:cxn>
                <a:cxn ang="0">
                  <a:pos x="30" y="48"/>
                </a:cxn>
                <a:cxn ang="0">
                  <a:pos x="22" y="45"/>
                </a:cxn>
                <a:cxn ang="0">
                  <a:pos x="14" y="40"/>
                </a:cxn>
                <a:cxn ang="0">
                  <a:pos x="9" y="34"/>
                </a:cxn>
                <a:cxn ang="0">
                  <a:pos x="28" y="0"/>
                </a:cxn>
              </a:cxnLst>
              <a:rect l="0" t="0" r="r" b="b"/>
              <a:pathLst>
                <a:path w="73" h="143">
                  <a:moveTo>
                    <a:pt x="28" y="0"/>
                  </a:moveTo>
                  <a:lnTo>
                    <a:pt x="40" y="8"/>
                  </a:lnTo>
                  <a:lnTo>
                    <a:pt x="47" y="14"/>
                  </a:lnTo>
                  <a:lnTo>
                    <a:pt x="54" y="22"/>
                  </a:lnTo>
                  <a:lnTo>
                    <a:pt x="60" y="27"/>
                  </a:lnTo>
                  <a:lnTo>
                    <a:pt x="63" y="30"/>
                  </a:lnTo>
                  <a:lnTo>
                    <a:pt x="65" y="35"/>
                  </a:lnTo>
                  <a:lnTo>
                    <a:pt x="70" y="43"/>
                  </a:lnTo>
                  <a:lnTo>
                    <a:pt x="72" y="46"/>
                  </a:lnTo>
                  <a:lnTo>
                    <a:pt x="71" y="53"/>
                  </a:lnTo>
                  <a:lnTo>
                    <a:pt x="67" y="60"/>
                  </a:lnTo>
                  <a:lnTo>
                    <a:pt x="64" y="74"/>
                  </a:lnTo>
                  <a:lnTo>
                    <a:pt x="60" y="82"/>
                  </a:lnTo>
                  <a:lnTo>
                    <a:pt x="56" y="88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5" y="107"/>
                  </a:lnTo>
                  <a:lnTo>
                    <a:pt x="43" y="113"/>
                  </a:lnTo>
                  <a:lnTo>
                    <a:pt x="41" y="119"/>
                  </a:lnTo>
                  <a:lnTo>
                    <a:pt x="38" y="123"/>
                  </a:lnTo>
                  <a:lnTo>
                    <a:pt x="32" y="127"/>
                  </a:lnTo>
                  <a:lnTo>
                    <a:pt x="25" y="133"/>
                  </a:lnTo>
                  <a:lnTo>
                    <a:pt x="21" y="135"/>
                  </a:lnTo>
                  <a:lnTo>
                    <a:pt x="24" y="137"/>
                  </a:lnTo>
                  <a:lnTo>
                    <a:pt x="25" y="139"/>
                  </a:lnTo>
                  <a:lnTo>
                    <a:pt x="23" y="142"/>
                  </a:lnTo>
                  <a:lnTo>
                    <a:pt x="18" y="142"/>
                  </a:lnTo>
                  <a:lnTo>
                    <a:pt x="13" y="142"/>
                  </a:lnTo>
                  <a:lnTo>
                    <a:pt x="7" y="142"/>
                  </a:lnTo>
                  <a:lnTo>
                    <a:pt x="0" y="113"/>
                  </a:lnTo>
                  <a:lnTo>
                    <a:pt x="6" y="106"/>
                  </a:lnTo>
                  <a:lnTo>
                    <a:pt x="13" y="102"/>
                  </a:lnTo>
                  <a:lnTo>
                    <a:pt x="30" y="99"/>
                  </a:lnTo>
                  <a:lnTo>
                    <a:pt x="30" y="90"/>
                  </a:lnTo>
                  <a:lnTo>
                    <a:pt x="29" y="82"/>
                  </a:lnTo>
                  <a:lnTo>
                    <a:pt x="29" y="74"/>
                  </a:lnTo>
                  <a:lnTo>
                    <a:pt x="30" y="62"/>
                  </a:lnTo>
                  <a:lnTo>
                    <a:pt x="33" y="55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2" y="45"/>
                  </a:lnTo>
                  <a:lnTo>
                    <a:pt x="14" y="40"/>
                  </a:lnTo>
                  <a:lnTo>
                    <a:pt x="9" y="34"/>
                  </a:lnTo>
                  <a:lnTo>
                    <a:pt x="28" y="0"/>
                  </a:lnTo>
                </a:path>
              </a:pathLst>
            </a:custGeom>
            <a:solidFill>
              <a:srgbClr val="FFB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685" name="Freeform 13"/>
            <p:cNvSpPr>
              <a:spLocks/>
            </p:cNvSpPr>
            <p:nvPr/>
          </p:nvSpPr>
          <p:spPr bwMode="auto">
            <a:xfrm>
              <a:off x="5709" y="1465"/>
              <a:ext cx="93" cy="15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3" y="20"/>
                </a:cxn>
                <a:cxn ang="0">
                  <a:pos x="53" y="35"/>
                </a:cxn>
                <a:cxn ang="0">
                  <a:pos x="49" y="46"/>
                </a:cxn>
                <a:cxn ang="0">
                  <a:pos x="43" y="58"/>
                </a:cxn>
                <a:cxn ang="0">
                  <a:pos x="41" y="71"/>
                </a:cxn>
                <a:cxn ang="0">
                  <a:pos x="44" y="86"/>
                </a:cxn>
                <a:cxn ang="0">
                  <a:pos x="44" y="93"/>
                </a:cxn>
                <a:cxn ang="0">
                  <a:pos x="43" y="100"/>
                </a:cxn>
                <a:cxn ang="0">
                  <a:pos x="41" y="103"/>
                </a:cxn>
                <a:cxn ang="0">
                  <a:pos x="39" y="104"/>
                </a:cxn>
                <a:cxn ang="0">
                  <a:pos x="36" y="106"/>
                </a:cxn>
                <a:cxn ang="0">
                  <a:pos x="35" y="107"/>
                </a:cxn>
                <a:cxn ang="0">
                  <a:pos x="34" y="111"/>
                </a:cxn>
                <a:cxn ang="0">
                  <a:pos x="20" y="118"/>
                </a:cxn>
                <a:cxn ang="0">
                  <a:pos x="13" y="120"/>
                </a:cxn>
                <a:cxn ang="0">
                  <a:pos x="6" y="120"/>
                </a:cxn>
                <a:cxn ang="0">
                  <a:pos x="4" y="122"/>
                </a:cxn>
                <a:cxn ang="0">
                  <a:pos x="2" y="130"/>
                </a:cxn>
                <a:cxn ang="0">
                  <a:pos x="0" y="133"/>
                </a:cxn>
                <a:cxn ang="0">
                  <a:pos x="0" y="136"/>
                </a:cxn>
                <a:cxn ang="0">
                  <a:pos x="1" y="139"/>
                </a:cxn>
                <a:cxn ang="0">
                  <a:pos x="5" y="144"/>
                </a:cxn>
                <a:cxn ang="0">
                  <a:pos x="5" y="147"/>
                </a:cxn>
                <a:cxn ang="0">
                  <a:pos x="7" y="150"/>
                </a:cxn>
                <a:cxn ang="0">
                  <a:pos x="13" y="150"/>
                </a:cxn>
                <a:cxn ang="0">
                  <a:pos x="16" y="152"/>
                </a:cxn>
                <a:cxn ang="0">
                  <a:pos x="22" y="152"/>
                </a:cxn>
                <a:cxn ang="0">
                  <a:pos x="25" y="149"/>
                </a:cxn>
                <a:cxn ang="0">
                  <a:pos x="26" y="144"/>
                </a:cxn>
                <a:cxn ang="0">
                  <a:pos x="32" y="140"/>
                </a:cxn>
                <a:cxn ang="0">
                  <a:pos x="44" y="135"/>
                </a:cxn>
                <a:cxn ang="0">
                  <a:pos x="45" y="137"/>
                </a:cxn>
                <a:cxn ang="0">
                  <a:pos x="37" y="144"/>
                </a:cxn>
                <a:cxn ang="0">
                  <a:pos x="35" y="146"/>
                </a:cxn>
                <a:cxn ang="0">
                  <a:pos x="35" y="149"/>
                </a:cxn>
                <a:cxn ang="0">
                  <a:pos x="39" y="150"/>
                </a:cxn>
                <a:cxn ang="0">
                  <a:pos x="49" y="149"/>
                </a:cxn>
                <a:cxn ang="0">
                  <a:pos x="56" y="142"/>
                </a:cxn>
                <a:cxn ang="0">
                  <a:pos x="62" y="136"/>
                </a:cxn>
                <a:cxn ang="0">
                  <a:pos x="66" y="130"/>
                </a:cxn>
                <a:cxn ang="0">
                  <a:pos x="66" y="125"/>
                </a:cxn>
                <a:cxn ang="0">
                  <a:pos x="64" y="122"/>
                </a:cxn>
                <a:cxn ang="0">
                  <a:pos x="59" y="117"/>
                </a:cxn>
                <a:cxn ang="0">
                  <a:pos x="63" y="109"/>
                </a:cxn>
                <a:cxn ang="0">
                  <a:pos x="67" y="102"/>
                </a:cxn>
                <a:cxn ang="0">
                  <a:pos x="71" y="93"/>
                </a:cxn>
                <a:cxn ang="0">
                  <a:pos x="76" y="81"/>
                </a:cxn>
                <a:cxn ang="0">
                  <a:pos x="80" y="67"/>
                </a:cxn>
                <a:cxn ang="0">
                  <a:pos x="82" y="54"/>
                </a:cxn>
                <a:cxn ang="0">
                  <a:pos x="84" y="45"/>
                </a:cxn>
                <a:cxn ang="0">
                  <a:pos x="89" y="32"/>
                </a:cxn>
                <a:cxn ang="0">
                  <a:pos x="92" y="15"/>
                </a:cxn>
                <a:cxn ang="0">
                  <a:pos x="55" y="0"/>
                </a:cxn>
              </a:cxnLst>
              <a:rect l="0" t="0" r="r" b="b"/>
              <a:pathLst>
                <a:path w="93" h="153">
                  <a:moveTo>
                    <a:pt x="55" y="0"/>
                  </a:moveTo>
                  <a:lnTo>
                    <a:pt x="53" y="20"/>
                  </a:lnTo>
                  <a:lnTo>
                    <a:pt x="53" y="35"/>
                  </a:lnTo>
                  <a:lnTo>
                    <a:pt x="49" y="46"/>
                  </a:lnTo>
                  <a:lnTo>
                    <a:pt x="43" y="58"/>
                  </a:lnTo>
                  <a:lnTo>
                    <a:pt x="41" y="71"/>
                  </a:lnTo>
                  <a:lnTo>
                    <a:pt x="44" y="86"/>
                  </a:lnTo>
                  <a:lnTo>
                    <a:pt x="44" y="93"/>
                  </a:lnTo>
                  <a:lnTo>
                    <a:pt x="43" y="100"/>
                  </a:lnTo>
                  <a:lnTo>
                    <a:pt x="41" y="103"/>
                  </a:lnTo>
                  <a:lnTo>
                    <a:pt x="39" y="104"/>
                  </a:lnTo>
                  <a:lnTo>
                    <a:pt x="36" y="106"/>
                  </a:lnTo>
                  <a:lnTo>
                    <a:pt x="35" y="107"/>
                  </a:lnTo>
                  <a:lnTo>
                    <a:pt x="34" y="111"/>
                  </a:lnTo>
                  <a:lnTo>
                    <a:pt x="20" y="118"/>
                  </a:lnTo>
                  <a:lnTo>
                    <a:pt x="13" y="120"/>
                  </a:lnTo>
                  <a:lnTo>
                    <a:pt x="6" y="120"/>
                  </a:lnTo>
                  <a:lnTo>
                    <a:pt x="4" y="122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1" y="139"/>
                  </a:lnTo>
                  <a:lnTo>
                    <a:pt x="5" y="144"/>
                  </a:lnTo>
                  <a:lnTo>
                    <a:pt x="5" y="147"/>
                  </a:lnTo>
                  <a:lnTo>
                    <a:pt x="7" y="150"/>
                  </a:lnTo>
                  <a:lnTo>
                    <a:pt x="13" y="150"/>
                  </a:lnTo>
                  <a:lnTo>
                    <a:pt x="16" y="152"/>
                  </a:lnTo>
                  <a:lnTo>
                    <a:pt x="22" y="152"/>
                  </a:lnTo>
                  <a:lnTo>
                    <a:pt x="25" y="149"/>
                  </a:lnTo>
                  <a:lnTo>
                    <a:pt x="26" y="144"/>
                  </a:lnTo>
                  <a:lnTo>
                    <a:pt x="32" y="140"/>
                  </a:lnTo>
                  <a:lnTo>
                    <a:pt x="44" y="135"/>
                  </a:lnTo>
                  <a:lnTo>
                    <a:pt x="45" y="137"/>
                  </a:lnTo>
                  <a:lnTo>
                    <a:pt x="37" y="144"/>
                  </a:lnTo>
                  <a:lnTo>
                    <a:pt x="35" y="146"/>
                  </a:lnTo>
                  <a:lnTo>
                    <a:pt x="35" y="149"/>
                  </a:lnTo>
                  <a:lnTo>
                    <a:pt x="39" y="150"/>
                  </a:lnTo>
                  <a:lnTo>
                    <a:pt x="49" y="149"/>
                  </a:lnTo>
                  <a:lnTo>
                    <a:pt x="56" y="142"/>
                  </a:lnTo>
                  <a:lnTo>
                    <a:pt x="62" y="136"/>
                  </a:lnTo>
                  <a:lnTo>
                    <a:pt x="66" y="130"/>
                  </a:lnTo>
                  <a:lnTo>
                    <a:pt x="66" y="125"/>
                  </a:lnTo>
                  <a:lnTo>
                    <a:pt x="64" y="122"/>
                  </a:lnTo>
                  <a:lnTo>
                    <a:pt x="59" y="117"/>
                  </a:lnTo>
                  <a:lnTo>
                    <a:pt x="63" y="109"/>
                  </a:lnTo>
                  <a:lnTo>
                    <a:pt x="67" y="102"/>
                  </a:lnTo>
                  <a:lnTo>
                    <a:pt x="71" y="93"/>
                  </a:lnTo>
                  <a:lnTo>
                    <a:pt x="76" y="81"/>
                  </a:lnTo>
                  <a:lnTo>
                    <a:pt x="80" y="67"/>
                  </a:lnTo>
                  <a:lnTo>
                    <a:pt x="82" y="54"/>
                  </a:lnTo>
                  <a:lnTo>
                    <a:pt x="84" y="45"/>
                  </a:lnTo>
                  <a:lnTo>
                    <a:pt x="89" y="32"/>
                  </a:lnTo>
                  <a:lnTo>
                    <a:pt x="92" y="15"/>
                  </a:lnTo>
                  <a:lnTo>
                    <a:pt x="55" y="0"/>
                  </a:lnTo>
                </a:path>
              </a:pathLst>
            </a:custGeom>
            <a:solidFill>
              <a:srgbClr val="FFB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686" name="Freeform 14"/>
          <p:cNvSpPr>
            <a:spLocks/>
          </p:cNvSpPr>
          <p:nvPr/>
        </p:nvSpPr>
        <p:spPr bwMode="auto">
          <a:xfrm>
            <a:off x="8351838" y="2909888"/>
            <a:ext cx="66675" cy="71437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4" y="15"/>
              </a:cxn>
              <a:cxn ang="0">
                <a:pos x="2" y="22"/>
              </a:cxn>
              <a:cxn ang="0">
                <a:pos x="1" y="27"/>
              </a:cxn>
              <a:cxn ang="0">
                <a:pos x="0" y="32"/>
              </a:cxn>
              <a:cxn ang="0">
                <a:pos x="0" y="37"/>
              </a:cxn>
              <a:cxn ang="0">
                <a:pos x="1" y="40"/>
              </a:cxn>
              <a:cxn ang="0">
                <a:pos x="2" y="43"/>
              </a:cxn>
              <a:cxn ang="0">
                <a:pos x="5" y="47"/>
              </a:cxn>
              <a:cxn ang="0">
                <a:pos x="49" y="46"/>
              </a:cxn>
              <a:cxn ang="0">
                <a:pos x="50" y="37"/>
              </a:cxn>
              <a:cxn ang="0">
                <a:pos x="49" y="26"/>
              </a:cxn>
              <a:cxn ang="0">
                <a:pos x="45" y="15"/>
              </a:cxn>
              <a:cxn ang="0">
                <a:pos x="42" y="4"/>
              </a:cxn>
              <a:cxn ang="0">
                <a:pos x="41" y="0"/>
              </a:cxn>
              <a:cxn ang="0">
                <a:pos x="5" y="5"/>
              </a:cxn>
            </a:cxnLst>
            <a:rect l="0" t="0" r="r" b="b"/>
            <a:pathLst>
              <a:path w="51" h="48">
                <a:moveTo>
                  <a:pt x="5" y="5"/>
                </a:moveTo>
                <a:lnTo>
                  <a:pt x="4" y="15"/>
                </a:lnTo>
                <a:lnTo>
                  <a:pt x="2" y="22"/>
                </a:lnTo>
                <a:lnTo>
                  <a:pt x="1" y="27"/>
                </a:lnTo>
                <a:lnTo>
                  <a:pt x="0" y="32"/>
                </a:lnTo>
                <a:lnTo>
                  <a:pt x="0" y="37"/>
                </a:lnTo>
                <a:lnTo>
                  <a:pt x="1" y="40"/>
                </a:lnTo>
                <a:lnTo>
                  <a:pt x="2" y="43"/>
                </a:lnTo>
                <a:lnTo>
                  <a:pt x="5" y="47"/>
                </a:lnTo>
                <a:lnTo>
                  <a:pt x="49" y="46"/>
                </a:lnTo>
                <a:lnTo>
                  <a:pt x="50" y="37"/>
                </a:lnTo>
                <a:lnTo>
                  <a:pt x="49" y="26"/>
                </a:lnTo>
                <a:lnTo>
                  <a:pt x="45" y="15"/>
                </a:lnTo>
                <a:lnTo>
                  <a:pt x="42" y="4"/>
                </a:lnTo>
                <a:lnTo>
                  <a:pt x="41" y="0"/>
                </a:lnTo>
                <a:lnTo>
                  <a:pt x="5" y="5"/>
                </a:lnTo>
              </a:path>
            </a:pathLst>
          </a:custGeom>
          <a:solidFill>
            <a:srgbClr val="5FC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53425" y="2952750"/>
            <a:ext cx="61913" cy="49213"/>
            <a:chOff x="5891" y="1791"/>
            <a:chExt cx="47" cy="33"/>
          </a:xfrm>
        </p:grpSpPr>
        <p:sp>
          <p:nvSpPr>
            <p:cNvPr id="156688" name="Freeform 16"/>
            <p:cNvSpPr>
              <a:spLocks/>
            </p:cNvSpPr>
            <p:nvPr/>
          </p:nvSpPr>
          <p:spPr bwMode="auto">
            <a:xfrm>
              <a:off x="5892" y="1791"/>
              <a:ext cx="43" cy="26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9" y="5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2" y="1"/>
                </a:cxn>
                <a:cxn ang="0">
                  <a:pos x="36" y="5"/>
                </a:cxn>
                <a:cxn ang="0">
                  <a:pos x="40" y="10"/>
                </a:cxn>
                <a:cxn ang="0">
                  <a:pos x="42" y="18"/>
                </a:cxn>
                <a:cxn ang="0">
                  <a:pos x="42" y="25"/>
                </a:cxn>
                <a:cxn ang="0">
                  <a:pos x="1" y="24"/>
                </a:cxn>
              </a:cxnLst>
              <a:rect l="0" t="0" r="r" b="b"/>
              <a:pathLst>
                <a:path w="43" h="26">
                  <a:moveTo>
                    <a:pt x="1" y="24"/>
                  </a:moveTo>
                  <a:lnTo>
                    <a:pt x="0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5" y="7"/>
                  </a:lnTo>
                  <a:lnTo>
                    <a:pt x="9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40" y="10"/>
                  </a:lnTo>
                  <a:lnTo>
                    <a:pt x="42" y="18"/>
                  </a:lnTo>
                  <a:lnTo>
                    <a:pt x="42" y="25"/>
                  </a:lnTo>
                  <a:lnTo>
                    <a:pt x="1" y="24"/>
                  </a:lnTo>
                </a:path>
              </a:pathLst>
            </a:custGeom>
            <a:solidFill>
              <a:srgbClr val="7F3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689" name="Freeform 17"/>
            <p:cNvSpPr>
              <a:spLocks/>
            </p:cNvSpPr>
            <p:nvPr/>
          </p:nvSpPr>
          <p:spPr bwMode="auto">
            <a:xfrm>
              <a:off x="5891" y="1809"/>
              <a:ext cx="47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4"/>
                </a:cxn>
                <a:cxn ang="0">
                  <a:pos x="45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1" y="1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0" y="9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2" y="14"/>
                  </a:lnTo>
                  <a:lnTo>
                    <a:pt x="45" y="14"/>
                  </a:lnTo>
                  <a:lnTo>
                    <a:pt x="46" y="6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9"/>
                  </a:lnTo>
                </a:path>
              </a:pathLst>
            </a:custGeom>
            <a:solidFill>
              <a:srgbClr val="3F1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690" name="Oval 18"/>
          <p:cNvSpPr>
            <a:spLocks noChangeArrowheads="1"/>
          </p:cNvSpPr>
          <p:nvPr/>
        </p:nvSpPr>
        <p:spPr bwMode="auto">
          <a:xfrm>
            <a:off x="8370888" y="2870200"/>
            <a:ext cx="26987" cy="47625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385175" y="2865438"/>
            <a:ext cx="68263" cy="144462"/>
            <a:chOff x="5915" y="1732"/>
            <a:chExt cx="52" cy="98"/>
          </a:xfrm>
        </p:grpSpPr>
        <p:sp>
          <p:nvSpPr>
            <p:cNvPr id="156692" name="Freeform 20"/>
            <p:cNvSpPr>
              <a:spLocks/>
            </p:cNvSpPr>
            <p:nvPr/>
          </p:nvSpPr>
          <p:spPr bwMode="auto">
            <a:xfrm>
              <a:off x="5930" y="1736"/>
              <a:ext cx="37" cy="9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2" y="1"/>
                </a:cxn>
                <a:cxn ang="0">
                  <a:pos x="29" y="27"/>
                </a:cxn>
                <a:cxn ang="0">
                  <a:pos x="23" y="27"/>
                </a:cxn>
                <a:cxn ang="0">
                  <a:pos x="24" y="32"/>
                </a:cxn>
                <a:cxn ang="0">
                  <a:pos x="25" y="36"/>
                </a:cxn>
                <a:cxn ang="0">
                  <a:pos x="25" y="39"/>
                </a:cxn>
                <a:cxn ang="0">
                  <a:pos x="28" y="41"/>
                </a:cxn>
                <a:cxn ang="0">
                  <a:pos x="31" y="44"/>
                </a:cxn>
                <a:cxn ang="0">
                  <a:pos x="33" y="47"/>
                </a:cxn>
                <a:cxn ang="0">
                  <a:pos x="34" y="49"/>
                </a:cxn>
                <a:cxn ang="0">
                  <a:pos x="36" y="51"/>
                </a:cxn>
                <a:cxn ang="0">
                  <a:pos x="36" y="53"/>
                </a:cxn>
                <a:cxn ang="0">
                  <a:pos x="36" y="60"/>
                </a:cxn>
                <a:cxn ang="0">
                  <a:pos x="35" y="66"/>
                </a:cxn>
                <a:cxn ang="0">
                  <a:pos x="34" y="70"/>
                </a:cxn>
                <a:cxn ang="0">
                  <a:pos x="32" y="74"/>
                </a:cxn>
                <a:cxn ang="0">
                  <a:pos x="31" y="78"/>
                </a:cxn>
                <a:cxn ang="0">
                  <a:pos x="29" y="82"/>
                </a:cxn>
                <a:cxn ang="0">
                  <a:pos x="27" y="84"/>
                </a:cxn>
                <a:cxn ang="0">
                  <a:pos x="24" y="87"/>
                </a:cxn>
                <a:cxn ang="0">
                  <a:pos x="21" y="89"/>
                </a:cxn>
                <a:cxn ang="0">
                  <a:pos x="17" y="90"/>
                </a:cxn>
                <a:cxn ang="0">
                  <a:pos x="13" y="92"/>
                </a:cxn>
                <a:cxn ang="0">
                  <a:pos x="8" y="93"/>
                </a:cxn>
                <a:cxn ang="0">
                  <a:pos x="2" y="93"/>
                </a:cxn>
                <a:cxn ang="0">
                  <a:pos x="0" y="91"/>
                </a:cxn>
                <a:cxn ang="0">
                  <a:pos x="1" y="90"/>
                </a:cxn>
                <a:cxn ang="0">
                  <a:pos x="3" y="88"/>
                </a:cxn>
                <a:cxn ang="0">
                  <a:pos x="7" y="87"/>
                </a:cxn>
                <a:cxn ang="0">
                  <a:pos x="15" y="83"/>
                </a:cxn>
                <a:cxn ang="0">
                  <a:pos x="20" y="78"/>
                </a:cxn>
                <a:cxn ang="0">
                  <a:pos x="24" y="72"/>
                </a:cxn>
                <a:cxn ang="0">
                  <a:pos x="25" y="63"/>
                </a:cxn>
                <a:cxn ang="0">
                  <a:pos x="25" y="55"/>
                </a:cxn>
                <a:cxn ang="0">
                  <a:pos x="21" y="48"/>
                </a:cxn>
                <a:cxn ang="0">
                  <a:pos x="17" y="43"/>
                </a:cxn>
                <a:cxn ang="0">
                  <a:pos x="16" y="38"/>
                </a:cxn>
                <a:cxn ang="0">
                  <a:pos x="17" y="0"/>
                </a:cxn>
              </a:cxnLst>
              <a:rect l="0" t="0" r="r" b="b"/>
              <a:pathLst>
                <a:path w="37" h="94">
                  <a:moveTo>
                    <a:pt x="17" y="0"/>
                  </a:moveTo>
                  <a:lnTo>
                    <a:pt x="32" y="1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4" y="32"/>
                  </a:lnTo>
                  <a:lnTo>
                    <a:pt x="25" y="36"/>
                  </a:lnTo>
                  <a:lnTo>
                    <a:pt x="25" y="39"/>
                  </a:lnTo>
                  <a:lnTo>
                    <a:pt x="28" y="41"/>
                  </a:lnTo>
                  <a:lnTo>
                    <a:pt x="31" y="44"/>
                  </a:lnTo>
                  <a:lnTo>
                    <a:pt x="33" y="47"/>
                  </a:lnTo>
                  <a:lnTo>
                    <a:pt x="34" y="49"/>
                  </a:lnTo>
                  <a:lnTo>
                    <a:pt x="36" y="51"/>
                  </a:lnTo>
                  <a:lnTo>
                    <a:pt x="36" y="53"/>
                  </a:lnTo>
                  <a:lnTo>
                    <a:pt x="36" y="60"/>
                  </a:lnTo>
                  <a:lnTo>
                    <a:pt x="35" y="66"/>
                  </a:lnTo>
                  <a:lnTo>
                    <a:pt x="34" y="70"/>
                  </a:lnTo>
                  <a:lnTo>
                    <a:pt x="32" y="74"/>
                  </a:lnTo>
                  <a:lnTo>
                    <a:pt x="31" y="78"/>
                  </a:lnTo>
                  <a:lnTo>
                    <a:pt x="29" y="82"/>
                  </a:lnTo>
                  <a:lnTo>
                    <a:pt x="27" y="84"/>
                  </a:lnTo>
                  <a:lnTo>
                    <a:pt x="24" y="87"/>
                  </a:lnTo>
                  <a:lnTo>
                    <a:pt x="21" y="89"/>
                  </a:lnTo>
                  <a:lnTo>
                    <a:pt x="17" y="90"/>
                  </a:lnTo>
                  <a:lnTo>
                    <a:pt x="13" y="92"/>
                  </a:lnTo>
                  <a:lnTo>
                    <a:pt x="8" y="93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1" y="90"/>
                  </a:lnTo>
                  <a:lnTo>
                    <a:pt x="3" y="88"/>
                  </a:lnTo>
                  <a:lnTo>
                    <a:pt x="7" y="87"/>
                  </a:lnTo>
                  <a:lnTo>
                    <a:pt x="15" y="83"/>
                  </a:lnTo>
                  <a:lnTo>
                    <a:pt x="20" y="78"/>
                  </a:lnTo>
                  <a:lnTo>
                    <a:pt x="24" y="72"/>
                  </a:lnTo>
                  <a:lnTo>
                    <a:pt x="25" y="63"/>
                  </a:lnTo>
                  <a:lnTo>
                    <a:pt x="25" y="55"/>
                  </a:lnTo>
                  <a:lnTo>
                    <a:pt x="21" y="48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7" y="0"/>
                  </a:lnTo>
                </a:path>
              </a:pathLst>
            </a:custGeom>
            <a:solidFill>
              <a:srgbClr val="3F1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693" name="Freeform 21"/>
            <p:cNvSpPr>
              <a:spLocks/>
            </p:cNvSpPr>
            <p:nvPr/>
          </p:nvSpPr>
          <p:spPr bwMode="auto">
            <a:xfrm>
              <a:off x="5915" y="1732"/>
              <a:ext cx="47" cy="94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1"/>
                </a:cxn>
                <a:cxn ang="0">
                  <a:pos x="33" y="3"/>
                </a:cxn>
                <a:cxn ang="0">
                  <a:pos x="35" y="11"/>
                </a:cxn>
                <a:cxn ang="0">
                  <a:pos x="35" y="19"/>
                </a:cxn>
                <a:cxn ang="0">
                  <a:pos x="35" y="24"/>
                </a:cxn>
                <a:cxn ang="0">
                  <a:pos x="35" y="31"/>
                </a:cxn>
                <a:cxn ang="0">
                  <a:pos x="34" y="35"/>
                </a:cxn>
                <a:cxn ang="0">
                  <a:pos x="34" y="40"/>
                </a:cxn>
                <a:cxn ang="0">
                  <a:pos x="36" y="43"/>
                </a:cxn>
                <a:cxn ang="0">
                  <a:pos x="39" y="49"/>
                </a:cxn>
                <a:cxn ang="0">
                  <a:pos x="43" y="54"/>
                </a:cxn>
                <a:cxn ang="0">
                  <a:pos x="45" y="58"/>
                </a:cxn>
                <a:cxn ang="0">
                  <a:pos x="46" y="64"/>
                </a:cxn>
                <a:cxn ang="0">
                  <a:pos x="45" y="68"/>
                </a:cxn>
                <a:cxn ang="0">
                  <a:pos x="44" y="73"/>
                </a:cxn>
                <a:cxn ang="0">
                  <a:pos x="42" y="78"/>
                </a:cxn>
                <a:cxn ang="0">
                  <a:pos x="39" y="82"/>
                </a:cxn>
                <a:cxn ang="0">
                  <a:pos x="36" y="85"/>
                </a:cxn>
                <a:cxn ang="0">
                  <a:pos x="31" y="89"/>
                </a:cxn>
                <a:cxn ang="0">
                  <a:pos x="27" y="91"/>
                </a:cxn>
                <a:cxn ang="0">
                  <a:pos x="22" y="93"/>
                </a:cxn>
                <a:cxn ang="0">
                  <a:pos x="17" y="92"/>
                </a:cxn>
                <a:cxn ang="0">
                  <a:pos x="16" y="87"/>
                </a:cxn>
                <a:cxn ang="0">
                  <a:pos x="15" y="82"/>
                </a:cxn>
                <a:cxn ang="0">
                  <a:pos x="16" y="78"/>
                </a:cxn>
                <a:cxn ang="0">
                  <a:pos x="18" y="74"/>
                </a:cxn>
                <a:cxn ang="0">
                  <a:pos x="21" y="73"/>
                </a:cxn>
                <a:cxn ang="0">
                  <a:pos x="19" y="72"/>
                </a:cxn>
                <a:cxn ang="0">
                  <a:pos x="18" y="69"/>
                </a:cxn>
                <a:cxn ang="0">
                  <a:pos x="20" y="68"/>
                </a:cxn>
                <a:cxn ang="0">
                  <a:pos x="21" y="67"/>
                </a:cxn>
                <a:cxn ang="0">
                  <a:pos x="20" y="65"/>
                </a:cxn>
                <a:cxn ang="0">
                  <a:pos x="20" y="60"/>
                </a:cxn>
                <a:cxn ang="0">
                  <a:pos x="16" y="59"/>
                </a:cxn>
                <a:cxn ang="0">
                  <a:pos x="10" y="57"/>
                </a:cxn>
                <a:cxn ang="0">
                  <a:pos x="6" y="53"/>
                </a:cxn>
                <a:cxn ang="0">
                  <a:pos x="0" y="43"/>
                </a:cxn>
                <a:cxn ang="0">
                  <a:pos x="3" y="38"/>
                </a:cxn>
                <a:cxn ang="0">
                  <a:pos x="7" y="36"/>
                </a:cxn>
                <a:cxn ang="0">
                  <a:pos x="9" y="32"/>
                </a:cxn>
                <a:cxn ang="0">
                  <a:pos x="11" y="28"/>
                </a:cxn>
                <a:cxn ang="0">
                  <a:pos x="12" y="24"/>
                </a:cxn>
                <a:cxn ang="0">
                  <a:pos x="13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1" y="7"/>
                </a:cxn>
                <a:cxn ang="0">
                  <a:pos x="11" y="3"/>
                </a:cxn>
              </a:cxnLst>
              <a:rect l="0" t="0" r="r" b="b"/>
              <a:pathLst>
                <a:path w="47" h="94">
                  <a:moveTo>
                    <a:pt x="11" y="3"/>
                  </a:moveTo>
                  <a:lnTo>
                    <a:pt x="13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5" y="11"/>
                  </a:lnTo>
                  <a:lnTo>
                    <a:pt x="35" y="19"/>
                  </a:lnTo>
                  <a:lnTo>
                    <a:pt x="35" y="24"/>
                  </a:lnTo>
                  <a:lnTo>
                    <a:pt x="35" y="31"/>
                  </a:lnTo>
                  <a:lnTo>
                    <a:pt x="34" y="35"/>
                  </a:lnTo>
                  <a:lnTo>
                    <a:pt x="34" y="40"/>
                  </a:lnTo>
                  <a:lnTo>
                    <a:pt x="36" y="43"/>
                  </a:lnTo>
                  <a:lnTo>
                    <a:pt x="39" y="49"/>
                  </a:lnTo>
                  <a:lnTo>
                    <a:pt x="43" y="54"/>
                  </a:lnTo>
                  <a:lnTo>
                    <a:pt x="45" y="58"/>
                  </a:lnTo>
                  <a:lnTo>
                    <a:pt x="46" y="64"/>
                  </a:lnTo>
                  <a:lnTo>
                    <a:pt x="45" y="68"/>
                  </a:lnTo>
                  <a:lnTo>
                    <a:pt x="44" y="73"/>
                  </a:lnTo>
                  <a:lnTo>
                    <a:pt x="42" y="78"/>
                  </a:lnTo>
                  <a:lnTo>
                    <a:pt x="39" y="82"/>
                  </a:lnTo>
                  <a:lnTo>
                    <a:pt x="36" y="85"/>
                  </a:lnTo>
                  <a:lnTo>
                    <a:pt x="31" y="89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17" y="92"/>
                  </a:lnTo>
                  <a:lnTo>
                    <a:pt x="16" y="87"/>
                  </a:lnTo>
                  <a:lnTo>
                    <a:pt x="15" y="82"/>
                  </a:lnTo>
                  <a:lnTo>
                    <a:pt x="16" y="78"/>
                  </a:lnTo>
                  <a:lnTo>
                    <a:pt x="18" y="74"/>
                  </a:lnTo>
                  <a:lnTo>
                    <a:pt x="21" y="73"/>
                  </a:lnTo>
                  <a:lnTo>
                    <a:pt x="19" y="72"/>
                  </a:lnTo>
                  <a:lnTo>
                    <a:pt x="18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0" y="65"/>
                  </a:lnTo>
                  <a:lnTo>
                    <a:pt x="20" y="60"/>
                  </a:lnTo>
                  <a:lnTo>
                    <a:pt x="16" y="59"/>
                  </a:lnTo>
                  <a:lnTo>
                    <a:pt x="10" y="57"/>
                  </a:lnTo>
                  <a:lnTo>
                    <a:pt x="6" y="53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7" y="36"/>
                  </a:lnTo>
                  <a:lnTo>
                    <a:pt x="9" y="32"/>
                  </a:lnTo>
                  <a:lnTo>
                    <a:pt x="11" y="28"/>
                  </a:lnTo>
                  <a:lnTo>
                    <a:pt x="12" y="24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1" y="7"/>
                  </a:lnTo>
                  <a:lnTo>
                    <a:pt x="11" y="3"/>
                  </a:lnTo>
                </a:path>
              </a:pathLst>
            </a:custGeom>
            <a:solidFill>
              <a:srgbClr val="7F3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694" name="Freeform 22"/>
          <p:cNvSpPr>
            <a:spLocks/>
          </p:cNvSpPr>
          <p:nvPr/>
        </p:nvSpPr>
        <p:spPr bwMode="auto">
          <a:xfrm>
            <a:off x="8237538" y="2597150"/>
            <a:ext cx="180975" cy="3476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2"/>
              </a:cxn>
              <a:cxn ang="0">
                <a:pos x="5" y="45"/>
              </a:cxn>
              <a:cxn ang="0">
                <a:pos x="3" y="63"/>
              </a:cxn>
              <a:cxn ang="0">
                <a:pos x="1" y="76"/>
              </a:cxn>
              <a:cxn ang="0">
                <a:pos x="0" y="89"/>
              </a:cxn>
              <a:cxn ang="0">
                <a:pos x="0" y="103"/>
              </a:cxn>
              <a:cxn ang="0">
                <a:pos x="0" y="121"/>
              </a:cxn>
              <a:cxn ang="0">
                <a:pos x="3" y="140"/>
              </a:cxn>
              <a:cxn ang="0">
                <a:pos x="7" y="153"/>
              </a:cxn>
              <a:cxn ang="0">
                <a:pos x="8" y="162"/>
              </a:cxn>
              <a:cxn ang="0">
                <a:pos x="8" y="172"/>
              </a:cxn>
              <a:cxn ang="0">
                <a:pos x="6" y="181"/>
              </a:cxn>
              <a:cxn ang="0">
                <a:pos x="9" y="190"/>
              </a:cxn>
              <a:cxn ang="0">
                <a:pos x="15" y="196"/>
              </a:cxn>
              <a:cxn ang="0">
                <a:pos x="26" y="196"/>
              </a:cxn>
              <a:cxn ang="0">
                <a:pos x="40" y="201"/>
              </a:cxn>
              <a:cxn ang="0">
                <a:pos x="55" y="206"/>
              </a:cxn>
              <a:cxn ang="0">
                <a:pos x="65" y="210"/>
              </a:cxn>
              <a:cxn ang="0">
                <a:pos x="74" y="213"/>
              </a:cxn>
              <a:cxn ang="0">
                <a:pos x="98" y="222"/>
              </a:cxn>
              <a:cxn ang="0">
                <a:pos x="108" y="234"/>
              </a:cxn>
              <a:cxn ang="0">
                <a:pos x="115" y="212"/>
              </a:cxn>
              <a:cxn ang="0">
                <a:pos x="119" y="194"/>
              </a:cxn>
              <a:cxn ang="0">
                <a:pos x="123" y="185"/>
              </a:cxn>
              <a:cxn ang="0">
                <a:pos x="112" y="179"/>
              </a:cxn>
              <a:cxn ang="0">
                <a:pos x="102" y="171"/>
              </a:cxn>
              <a:cxn ang="0">
                <a:pos x="89" y="164"/>
              </a:cxn>
              <a:cxn ang="0">
                <a:pos x="76" y="160"/>
              </a:cxn>
              <a:cxn ang="0">
                <a:pos x="66" y="156"/>
              </a:cxn>
              <a:cxn ang="0">
                <a:pos x="58" y="153"/>
              </a:cxn>
              <a:cxn ang="0">
                <a:pos x="57" y="146"/>
              </a:cxn>
              <a:cxn ang="0">
                <a:pos x="54" y="142"/>
              </a:cxn>
              <a:cxn ang="0">
                <a:pos x="57" y="137"/>
              </a:cxn>
              <a:cxn ang="0">
                <a:pos x="57" y="127"/>
              </a:cxn>
              <a:cxn ang="0">
                <a:pos x="62" y="113"/>
              </a:cxn>
              <a:cxn ang="0">
                <a:pos x="66" y="106"/>
              </a:cxn>
              <a:cxn ang="0">
                <a:pos x="70" y="97"/>
              </a:cxn>
              <a:cxn ang="0">
                <a:pos x="71" y="86"/>
              </a:cxn>
              <a:cxn ang="0">
                <a:pos x="73" y="79"/>
              </a:cxn>
              <a:cxn ang="0">
                <a:pos x="76" y="96"/>
              </a:cxn>
              <a:cxn ang="0">
                <a:pos x="78" y="122"/>
              </a:cxn>
              <a:cxn ang="0">
                <a:pos x="81" y="136"/>
              </a:cxn>
              <a:cxn ang="0">
                <a:pos x="87" y="151"/>
              </a:cxn>
              <a:cxn ang="0">
                <a:pos x="89" y="164"/>
              </a:cxn>
              <a:cxn ang="0">
                <a:pos x="96" y="168"/>
              </a:cxn>
              <a:cxn ang="0">
                <a:pos x="102" y="171"/>
              </a:cxn>
              <a:cxn ang="0">
                <a:pos x="112" y="179"/>
              </a:cxn>
              <a:cxn ang="0">
                <a:pos x="123" y="185"/>
              </a:cxn>
              <a:cxn ang="0">
                <a:pos x="128" y="180"/>
              </a:cxn>
              <a:cxn ang="0">
                <a:pos x="131" y="165"/>
              </a:cxn>
              <a:cxn ang="0">
                <a:pos x="131" y="150"/>
              </a:cxn>
              <a:cxn ang="0">
                <a:pos x="130" y="137"/>
              </a:cxn>
              <a:cxn ang="0">
                <a:pos x="131" y="121"/>
              </a:cxn>
              <a:cxn ang="0">
                <a:pos x="136" y="90"/>
              </a:cxn>
              <a:cxn ang="0">
                <a:pos x="136" y="77"/>
              </a:cxn>
              <a:cxn ang="0">
                <a:pos x="136" y="63"/>
              </a:cxn>
              <a:cxn ang="0">
                <a:pos x="134" y="44"/>
              </a:cxn>
              <a:cxn ang="0">
                <a:pos x="133" y="30"/>
              </a:cxn>
              <a:cxn ang="0">
                <a:pos x="128" y="13"/>
              </a:cxn>
              <a:cxn ang="0">
                <a:pos x="125" y="4"/>
              </a:cxn>
              <a:cxn ang="0">
                <a:pos x="4" y="0"/>
              </a:cxn>
            </a:cxnLst>
            <a:rect l="0" t="0" r="r" b="b"/>
            <a:pathLst>
              <a:path w="137" h="235">
                <a:moveTo>
                  <a:pt x="4" y="0"/>
                </a:moveTo>
                <a:lnTo>
                  <a:pt x="6" y="22"/>
                </a:lnTo>
                <a:lnTo>
                  <a:pt x="5" y="45"/>
                </a:lnTo>
                <a:lnTo>
                  <a:pt x="3" y="63"/>
                </a:lnTo>
                <a:lnTo>
                  <a:pt x="1" y="76"/>
                </a:lnTo>
                <a:lnTo>
                  <a:pt x="0" y="89"/>
                </a:lnTo>
                <a:lnTo>
                  <a:pt x="0" y="103"/>
                </a:lnTo>
                <a:lnTo>
                  <a:pt x="0" y="121"/>
                </a:lnTo>
                <a:lnTo>
                  <a:pt x="3" y="140"/>
                </a:lnTo>
                <a:lnTo>
                  <a:pt x="7" y="153"/>
                </a:lnTo>
                <a:lnTo>
                  <a:pt x="8" y="162"/>
                </a:lnTo>
                <a:lnTo>
                  <a:pt x="8" y="172"/>
                </a:lnTo>
                <a:lnTo>
                  <a:pt x="6" y="181"/>
                </a:lnTo>
                <a:lnTo>
                  <a:pt x="9" y="190"/>
                </a:lnTo>
                <a:lnTo>
                  <a:pt x="15" y="196"/>
                </a:lnTo>
                <a:lnTo>
                  <a:pt x="26" y="196"/>
                </a:lnTo>
                <a:lnTo>
                  <a:pt x="40" y="201"/>
                </a:lnTo>
                <a:lnTo>
                  <a:pt x="55" y="206"/>
                </a:lnTo>
                <a:lnTo>
                  <a:pt x="65" y="210"/>
                </a:lnTo>
                <a:lnTo>
                  <a:pt x="74" y="213"/>
                </a:lnTo>
                <a:lnTo>
                  <a:pt x="98" y="222"/>
                </a:lnTo>
                <a:lnTo>
                  <a:pt x="108" y="234"/>
                </a:lnTo>
                <a:lnTo>
                  <a:pt x="115" y="212"/>
                </a:lnTo>
                <a:lnTo>
                  <a:pt x="119" y="194"/>
                </a:lnTo>
                <a:lnTo>
                  <a:pt x="123" y="185"/>
                </a:lnTo>
                <a:lnTo>
                  <a:pt x="112" y="179"/>
                </a:lnTo>
                <a:lnTo>
                  <a:pt x="102" y="171"/>
                </a:lnTo>
                <a:lnTo>
                  <a:pt x="89" y="164"/>
                </a:lnTo>
                <a:lnTo>
                  <a:pt x="76" y="160"/>
                </a:lnTo>
                <a:lnTo>
                  <a:pt x="66" y="156"/>
                </a:lnTo>
                <a:lnTo>
                  <a:pt x="58" y="153"/>
                </a:lnTo>
                <a:lnTo>
                  <a:pt x="57" y="146"/>
                </a:lnTo>
                <a:lnTo>
                  <a:pt x="54" y="142"/>
                </a:lnTo>
                <a:lnTo>
                  <a:pt x="57" y="137"/>
                </a:lnTo>
                <a:lnTo>
                  <a:pt x="57" y="127"/>
                </a:lnTo>
                <a:lnTo>
                  <a:pt x="62" y="113"/>
                </a:lnTo>
                <a:lnTo>
                  <a:pt x="66" y="106"/>
                </a:lnTo>
                <a:lnTo>
                  <a:pt x="70" y="97"/>
                </a:lnTo>
                <a:lnTo>
                  <a:pt x="71" y="86"/>
                </a:lnTo>
                <a:lnTo>
                  <a:pt x="73" y="79"/>
                </a:lnTo>
                <a:lnTo>
                  <a:pt x="76" y="96"/>
                </a:lnTo>
                <a:lnTo>
                  <a:pt x="78" y="122"/>
                </a:lnTo>
                <a:lnTo>
                  <a:pt x="81" y="136"/>
                </a:lnTo>
                <a:lnTo>
                  <a:pt x="87" y="151"/>
                </a:lnTo>
                <a:lnTo>
                  <a:pt x="89" y="164"/>
                </a:lnTo>
                <a:lnTo>
                  <a:pt x="96" y="168"/>
                </a:lnTo>
                <a:lnTo>
                  <a:pt x="102" y="171"/>
                </a:lnTo>
                <a:lnTo>
                  <a:pt x="112" y="179"/>
                </a:lnTo>
                <a:lnTo>
                  <a:pt x="123" y="185"/>
                </a:lnTo>
                <a:lnTo>
                  <a:pt x="128" y="180"/>
                </a:lnTo>
                <a:lnTo>
                  <a:pt x="131" y="165"/>
                </a:lnTo>
                <a:lnTo>
                  <a:pt x="131" y="150"/>
                </a:lnTo>
                <a:lnTo>
                  <a:pt x="130" y="137"/>
                </a:lnTo>
                <a:lnTo>
                  <a:pt x="131" y="121"/>
                </a:lnTo>
                <a:lnTo>
                  <a:pt x="136" y="90"/>
                </a:lnTo>
                <a:lnTo>
                  <a:pt x="136" y="77"/>
                </a:lnTo>
                <a:lnTo>
                  <a:pt x="136" y="63"/>
                </a:lnTo>
                <a:lnTo>
                  <a:pt x="134" y="44"/>
                </a:lnTo>
                <a:lnTo>
                  <a:pt x="133" y="30"/>
                </a:lnTo>
                <a:lnTo>
                  <a:pt x="128" y="13"/>
                </a:lnTo>
                <a:lnTo>
                  <a:pt x="125" y="4"/>
                </a:lnTo>
                <a:lnTo>
                  <a:pt x="4" y="0"/>
                </a:lnTo>
              </a:path>
            </a:pathLst>
          </a:custGeom>
          <a:solidFill>
            <a:srgbClr val="91919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95" name="Oval 23"/>
          <p:cNvSpPr>
            <a:spLocks noChangeArrowheads="1"/>
          </p:cNvSpPr>
          <p:nvPr/>
        </p:nvSpPr>
        <p:spPr bwMode="auto">
          <a:xfrm>
            <a:off x="8064500" y="3025775"/>
            <a:ext cx="7938" cy="79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Freeform 24"/>
          <p:cNvSpPr>
            <a:spLocks/>
          </p:cNvSpPr>
          <p:nvPr/>
        </p:nvSpPr>
        <p:spPr bwMode="auto">
          <a:xfrm>
            <a:off x="8177213" y="2366963"/>
            <a:ext cx="268287" cy="274637"/>
          </a:xfrm>
          <a:custGeom>
            <a:avLst/>
            <a:gdLst/>
            <a:ahLst/>
            <a:cxnLst>
              <a:cxn ang="0">
                <a:pos x="67" y="9"/>
              </a:cxn>
              <a:cxn ang="0">
                <a:pos x="48" y="11"/>
              </a:cxn>
              <a:cxn ang="0">
                <a:pos x="38" y="15"/>
              </a:cxn>
              <a:cxn ang="0">
                <a:pos x="29" y="20"/>
              </a:cxn>
              <a:cxn ang="0">
                <a:pos x="22" y="27"/>
              </a:cxn>
              <a:cxn ang="0">
                <a:pos x="16" y="36"/>
              </a:cxn>
              <a:cxn ang="0">
                <a:pos x="12" y="47"/>
              </a:cxn>
              <a:cxn ang="0">
                <a:pos x="4" y="69"/>
              </a:cxn>
              <a:cxn ang="0">
                <a:pos x="0" y="75"/>
              </a:cxn>
              <a:cxn ang="0">
                <a:pos x="12" y="80"/>
              </a:cxn>
              <a:cxn ang="0">
                <a:pos x="27" y="85"/>
              </a:cxn>
              <a:cxn ang="0">
                <a:pos x="37" y="92"/>
              </a:cxn>
              <a:cxn ang="0">
                <a:pos x="45" y="96"/>
              </a:cxn>
              <a:cxn ang="0">
                <a:pos x="53" y="83"/>
              </a:cxn>
              <a:cxn ang="0">
                <a:pos x="53" y="91"/>
              </a:cxn>
              <a:cxn ang="0">
                <a:pos x="50" y="107"/>
              </a:cxn>
              <a:cxn ang="0">
                <a:pos x="48" y="126"/>
              </a:cxn>
              <a:cxn ang="0">
                <a:pos x="47" y="144"/>
              </a:cxn>
              <a:cxn ang="0">
                <a:pos x="47" y="159"/>
              </a:cxn>
              <a:cxn ang="0">
                <a:pos x="52" y="165"/>
              </a:cxn>
              <a:cxn ang="0">
                <a:pos x="63" y="174"/>
              </a:cxn>
              <a:cxn ang="0">
                <a:pos x="77" y="177"/>
              </a:cxn>
              <a:cxn ang="0">
                <a:pos x="94" y="180"/>
              </a:cxn>
              <a:cxn ang="0">
                <a:pos x="107" y="184"/>
              </a:cxn>
              <a:cxn ang="0">
                <a:pos x="120" y="184"/>
              </a:cxn>
              <a:cxn ang="0">
                <a:pos x="135" y="185"/>
              </a:cxn>
              <a:cxn ang="0">
                <a:pos x="146" y="181"/>
              </a:cxn>
              <a:cxn ang="0">
                <a:pos x="160" y="175"/>
              </a:cxn>
              <a:cxn ang="0">
                <a:pos x="169" y="167"/>
              </a:cxn>
              <a:cxn ang="0">
                <a:pos x="174" y="149"/>
              </a:cxn>
              <a:cxn ang="0">
                <a:pos x="176" y="130"/>
              </a:cxn>
              <a:cxn ang="0">
                <a:pos x="175" y="113"/>
              </a:cxn>
              <a:cxn ang="0">
                <a:pos x="171" y="100"/>
              </a:cxn>
              <a:cxn ang="0">
                <a:pos x="170" y="86"/>
              </a:cxn>
              <a:cxn ang="0">
                <a:pos x="166" y="67"/>
              </a:cxn>
              <a:cxn ang="0">
                <a:pos x="177" y="80"/>
              </a:cxn>
              <a:cxn ang="0">
                <a:pos x="179" y="67"/>
              </a:cxn>
              <a:cxn ang="0">
                <a:pos x="184" y="56"/>
              </a:cxn>
              <a:cxn ang="0">
                <a:pos x="190" y="46"/>
              </a:cxn>
              <a:cxn ang="0">
                <a:pos x="195" y="40"/>
              </a:cxn>
              <a:cxn ang="0">
                <a:pos x="203" y="38"/>
              </a:cxn>
              <a:cxn ang="0">
                <a:pos x="194" y="33"/>
              </a:cxn>
              <a:cxn ang="0">
                <a:pos x="187" y="27"/>
              </a:cxn>
              <a:cxn ang="0">
                <a:pos x="177" y="18"/>
              </a:cxn>
              <a:cxn ang="0">
                <a:pos x="168" y="9"/>
              </a:cxn>
              <a:cxn ang="0">
                <a:pos x="158" y="4"/>
              </a:cxn>
              <a:cxn ang="0">
                <a:pos x="143" y="0"/>
              </a:cxn>
              <a:cxn ang="0">
                <a:pos x="134" y="0"/>
              </a:cxn>
              <a:cxn ang="0">
                <a:pos x="67" y="9"/>
              </a:cxn>
            </a:cxnLst>
            <a:rect l="0" t="0" r="r" b="b"/>
            <a:pathLst>
              <a:path w="204" h="186">
                <a:moveTo>
                  <a:pt x="67" y="9"/>
                </a:moveTo>
                <a:lnTo>
                  <a:pt x="48" y="11"/>
                </a:lnTo>
                <a:lnTo>
                  <a:pt x="38" y="15"/>
                </a:lnTo>
                <a:lnTo>
                  <a:pt x="29" y="20"/>
                </a:lnTo>
                <a:lnTo>
                  <a:pt x="22" y="27"/>
                </a:lnTo>
                <a:lnTo>
                  <a:pt x="16" y="36"/>
                </a:lnTo>
                <a:lnTo>
                  <a:pt x="12" y="47"/>
                </a:lnTo>
                <a:lnTo>
                  <a:pt x="4" y="69"/>
                </a:lnTo>
                <a:lnTo>
                  <a:pt x="0" y="75"/>
                </a:lnTo>
                <a:lnTo>
                  <a:pt x="12" y="80"/>
                </a:lnTo>
                <a:lnTo>
                  <a:pt x="27" y="85"/>
                </a:lnTo>
                <a:lnTo>
                  <a:pt x="37" y="92"/>
                </a:lnTo>
                <a:lnTo>
                  <a:pt x="45" y="96"/>
                </a:lnTo>
                <a:lnTo>
                  <a:pt x="53" y="83"/>
                </a:lnTo>
                <a:lnTo>
                  <a:pt x="53" y="91"/>
                </a:lnTo>
                <a:lnTo>
                  <a:pt x="50" y="107"/>
                </a:lnTo>
                <a:lnTo>
                  <a:pt x="48" y="126"/>
                </a:lnTo>
                <a:lnTo>
                  <a:pt x="47" y="144"/>
                </a:lnTo>
                <a:lnTo>
                  <a:pt x="47" y="159"/>
                </a:lnTo>
                <a:lnTo>
                  <a:pt x="52" y="165"/>
                </a:lnTo>
                <a:lnTo>
                  <a:pt x="63" y="174"/>
                </a:lnTo>
                <a:lnTo>
                  <a:pt x="77" y="177"/>
                </a:lnTo>
                <a:lnTo>
                  <a:pt x="94" y="180"/>
                </a:lnTo>
                <a:lnTo>
                  <a:pt x="107" y="184"/>
                </a:lnTo>
                <a:lnTo>
                  <a:pt x="120" y="184"/>
                </a:lnTo>
                <a:lnTo>
                  <a:pt x="135" y="185"/>
                </a:lnTo>
                <a:lnTo>
                  <a:pt x="146" y="181"/>
                </a:lnTo>
                <a:lnTo>
                  <a:pt x="160" y="175"/>
                </a:lnTo>
                <a:lnTo>
                  <a:pt x="169" y="167"/>
                </a:lnTo>
                <a:lnTo>
                  <a:pt x="174" y="149"/>
                </a:lnTo>
                <a:lnTo>
                  <a:pt x="176" y="130"/>
                </a:lnTo>
                <a:lnTo>
                  <a:pt x="175" y="113"/>
                </a:lnTo>
                <a:lnTo>
                  <a:pt x="171" y="100"/>
                </a:lnTo>
                <a:lnTo>
                  <a:pt x="170" y="86"/>
                </a:lnTo>
                <a:lnTo>
                  <a:pt x="166" y="67"/>
                </a:lnTo>
                <a:lnTo>
                  <a:pt x="177" y="80"/>
                </a:lnTo>
                <a:lnTo>
                  <a:pt x="179" y="67"/>
                </a:lnTo>
                <a:lnTo>
                  <a:pt x="184" y="56"/>
                </a:lnTo>
                <a:lnTo>
                  <a:pt x="190" y="46"/>
                </a:lnTo>
                <a:lnTo>
                  <a:pt x="195" y="40"/>
                </a:lnTo>
                <a:lnTo>
                  <a:pt x="203" y="38"/>
                </a:lnTo>
                <a:lnTo>
                  <a:pt x="194" y="33"/>
                </a:lnTo>
                <a:lnTo>
                  <a:pt x="187" y="27"/>
                </a:lnTo>
                <a:lnTo>
                  <a:pt x="177" y="18"/>
                </a:lnTo>
                <a:lnTo>
                  <a:pt x="168" y="9"/>
                </a:lnTo>
                <a:lnTo>
                  <a:pt x="158" y="4"/>
                </a:lnTo>
                <a:lnTo>
                  <a:pt x="143" y="0"/>
                </a:lnTo>
                <a:lnTo>
                  <a:pt x="134" y="0"/>
                </a:lnTo>
                <a:lnTo>
                  <a:pt x="67" y="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8256588" y="2298700"/>
            <a:ext cx="87312" cy="9525"/>
            <a:chOff x="5817" y="1349"/>
            <a:chExt cx="67" cy="7"/>
          </a:xfrm>
        </p:grpSpPr>
        <p:sp>
          <p:nvSpPr>
            <p:cNvPr id="156698" name="Oval 26"/>
            <p:cNvSpPr>
              <a:spLocks noChangeArrowheads="1"/>
            </p:cNvSpPr>
            <p:nvPr/>
          </p:nvSpPr>
          <p:spPr bwMode="auto">
            <a:xfrm>
              <a:off x="5817" y="1352"/>
              <a:ext cx="1" cy="4"/>
            </a:xfrm>
            <a:prstGeom prst="ellipse">
              <a:avLst/>
            </a:prstGeom>
            <a:solidFill>
              <a:srgbClr val="FFBF7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699" name="Oval 27"/>
            <p:cNvSpPr>
              <a:spLocks noChangeArrowheads="1"/>
            </p:cNvSpPr>
            <p:nvPr/>
          </p:nvSpPr>
          <p:spPr bwMode="auto">
            <a:xfrm>
              <a:off x="5883" y="1349"/>
              <a:ext cx="1" cy="3"/>
            </a:xfrm>
            <a:prstGeom prst="ellipse">
              <a:avLst/>
            </a:prstGeom>
            <a:solidFill>
              <a:srgbClr val="FFBF7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700" name="Freeform 28"/>
          <p:cNvSpPr>
            <a:spLocks/>
          </p:cNvSpPr>
          <p:nvPr/>
        </p:nvSpPr>
        <p:spPr bwMode="auto">
          <a:xfrm>
            <a:off x="8259763" y="2222500"/>
            <a:ext cx="90487" cy="23495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1" y="54"/>
              </a:cxn>
              <a:cxn ang="0">
                <a:pos x="2" y="61"/>
              </a:cxn>
              <a:cxn ang="0">
                <a:pos x="4" y="70"/>
              </a:cxn>
              <a:cxn ang="0">
                <a:pos x="7" y="76"/>
              </a:cxn>
              <a:cxn ang="0">
                <a:pos x="9" y="78"/>
              </a:cxn>
              <a:cxn ang="0">
                <a:pos x="12" y="81"/>
              </a:cxn>
              <a:cxn ang="0">
                <a:pos x="10" y="106"/>
              </a:cxn>
              <a:cxn ang="0">
                <a:pos x="43" y="158"/>
              </a:cxn>
              <a:cxn ang="0">
                <a:pos x="64" y="100"/>
              </a:cxn>
              <a:cxn ang="0">
                <a:pos x="63" y="80"/>
              </a:cxn>
              <a:cxn ang="0">
                <a:pos x="66" y="75"/>
              </a:cxn>
              <a:cxn ang="0">
                <a:pos x="68" y="71"/>
              </a:cxn>
              <a:cxn ang="0">
                <a:pos x="69" y="65"/>
              </a:cxn>
              <a:cxn ang="0">
                <a:pos x="69" y="55"/>
              </a:cxn>
              <a:cxn ang="0">
                <a:pos x="67" y="43"/>
              </a:cxn>
              <a:cxn ang="0">
                <a:pos x="65" y="25"/>
              </a:cxn>
              <a:cxn ang="0">
                <a:pos x="62" y="17"/>
              </a:cxn>
              <a:cxn ang="0">
                <a:pos x="57" y="10"/>
              </a:cxn>
              <a:cxn ang="0">
                <a:pos x="52" y="6"/>
              </a:cxn>
              <a:cxn ang="0">
                <a:pos x="45" y="2"/>
              </a:cxn>
              <a:cxn ang="0">
                <a:pos x="36" y="0"/>
              </a:cxn>
              <a:cxn ang="0">
                <a:pos x="26" y="2"/>
              </a:cxn>
              <a:cxn ang="0">
                <a:pos x="18" y="6"/>
              </a:cxn>
              <a:cxn ang="0">
                <a:pos x="11" y="11"/>
              </a:cxn>
              <a:cxn ang="0">
                <a:pos x="3" y="21"/>
              </a:cxn>
              <a:cxn ang="0">
                <a:pos x="1" y="30"/>
              </a:cxn>
              <a:cxn ang="0">
                <a:pos x="0" y="42"/>
              </a:cxn>
            </a:cxnLst>
            <a:rect l="0" t="0" r="r" b="b"/>
            <a:pathLst>
              <a:path w="70" h="159">
                <a:moveTo>
                  <a:pt x="0" y="42"/>
                </a:moveTo>
                <a:lnTo>
                  <a:pt x="1" y="54"/>
                </a:lnTo>
                <a:lnTo>
                  <a:pt x="2" y="61"/>
                </a:lnTo>
                <a:lnTo>
                  <a:pt x="4" y="70"/>
                </a:lnTo>
                <a:lnTo>
                  <a:pt x="7" y="76"/>
                </a:lnTo>
                <a:lnTo>
                  <a:pt x="9" y="78"/>
                </a:lnTo>
                <a:lnTo>
                  <a:pt x="12" y="81"/>
                </a:lnTo>
                <a:lnTo>
                  <a:pt x="10" y="106"/>
                </a:lnTo>
                <a:lnTo>
                  <a:pt x="43" y="158"/>
                </a:lnTo>
                <a:lnTo>
                  <a:pt x="64" y="100"/>
                </a:lnTo>
                <a:lnTo>
                  <a:pt x="63" y="80"/>
                </a:lnTo>
                <a:lnTo>
                  <a:pt x="66" y="75"/>
                </a:lnTo>
                <a:lnTo>
                  <a:pt x="68" y="71"/>
                </a:lnTo>
                <a:lnTo>
                  <a:pt x="69" y="65"/>
                </a:lnTo>
                <a:lnTo>
                  <a:pt x="69" y="55"/>
                </a:lnTo>
                <a:lnTo>
                  <a:pt x="67" y="43"/>
                </a:lnTo>
                <a:lnTo>
                  <a:pt x="65" y="25"/>
                </a:lnTo>
                <a:lnTo>
                  <a:pt x="62" y="17"/>
                </a:lnTo>
                <a:lnTo>
                  <a:pt x="57" y="10"/>
                </a:lnTo>
                <a:lnTo>
                  <a:pt x="52" y="6"/>
                </a:lnTo>
                <a:lnTo>
                  <a:pt x="45" y="2"/>
                </a:lnTo>
                <a:lnTo>
                  <a:pt x="36" y="0"/>
                </a:lnTo>
                <a:lnTo>
                  <a:pt x="26" y="2"/>
                </a:lnTo>
                <a:lnTo>
                  <a:pt x="18" y="6"/>
                </a:lnTo>
                <a:lnTo>
                  <a:pt x="11" y="11"/>
                </a:lnTo>
                <a:lnTo>
                  <a:pt x="3" y="21"/>
                </a:lnTo>
                <a:lnTo>
                  <a:pt x="1" y="30"/>
                </a:lnTo>
                <a:lnTo>
                  <a:pt x="0" y="42"/>
                </a:lnTo>
              </a:path>
            </a:pathLst>
          </a:custGeom>
          <a:solidFill>
            <a:srgbClr val="FFBF7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8286750" y="2303463"/>
            <a:ext cx="36513" cy="14287"/>
            <a:chOff x="5840" y="1353"/>
            <a:chExt cx="28" cy="9"/>
          </a:xfrm>
        </p:grpSpPr>
        <p:sp>
          <p:nvSpPr>
            <p:cNvPr id="156702" name="Oval 30"/>
            <p:cNvSpPr>
              <a:spLocks noChangeArrowheads="1"/>
            </p:cNvSpPr>
            <p:nvPr/>
          </p:nvSpPr>
          <p:spPr bwMode="auto">
            <a:xfrm>
              <a:off x="5844" y="1361"/>
              <a:ext cx="19" cy="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703" name="Arc 31"/>
            <p:cNvSpPr>
              <a:spLocks/>
            </p:cNvSpPr>
            <p:nvPr/>
          </p:nvSpPr>
          <p:spPr bwMode="auto">
            <a:xfrm>
              <a:off x="5847" y="1360"/>
              <a:ext cx="16" cy="2"/>
            </a:xfrm>
            <a:custGeom>
              <a:avLst/>
              <a:gdLst>
                <a:gd name="G0" fmla="+- 19532 0 0"/>
                <a:gd name="G1" fmla="+- 21600 0 0"/>
                <a:gd name="G2" fmla="+- 21600 0 0"/>
                <a:gd name="T0" fmla="*/ 0 w 41132"/>
                <a:gd name="T1" fmla="*/ 12377 h 21600"/>
                <a:gd name="T2" fmla="*/ 41132 w 41132"/>
                <a:gd name="T3" fmla="*/ 21600 h 21600"/>
                <a:gd name="T4" fmla="*/ 19532 w 411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32" h="21600" fill="none" extrusionOk="0">
                  <a:moveTo>
                    <a:pt x="0" y="12377"/>
                  </a:moveTo>
                  <a:cubicBezTo>
                    <a:pt x="3568" y="4820"/>
                    <a:pt x="11175" y="-1"/>
                    <a:pt x="19532" y="0"/>
                  </a:cubicBezTo>
                  <a:cubicBezTo>
                    <a:pt x="31461" y="0"/>
                    <a:pt x="41132" y="9670"/>
                    <a:pt x="41132" y="21600"/>
                  </a:cubicBezTo>
                </a:path>
                <a:path w="41132" h="21600" stroke="0" extrusionOk="0">
                  <a:moveTo>
                    <a:pt x="0" y="12377"/>
                  </a:moveTo>
                  <a:cubicBezTo>
                    <a:pt x="3568" y="4820"/>
                    <a:pt x="11175" y="-1"/>
                    <a:pt x="19532" y="0"/>
                  </a:cubicBezTo>
                  <a:cubicBezTo>
                    <a:pt x="31461" y="0"/>
                    <a:pt x="41132" y="9670"/>
                    <a:pt x="41132" y="21600"/>
                  </a:cubicBezTo>
                  <a:lnTo>
                    <a:pt x="19532" y="2160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704" name="Freeform 32"/>
            <p:cNvSpPr>
              <a:spLocks/>
            </p:cNvSpPr>
            <p:nvPr/>
          </p:nvSpPr>
          <p:spPr bwMode="auto">
            <a:xfrm>
              <a:off x="5840" y="1353"/>
              <a:ext cx="28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4" y="1"/>
                </a:cxn>
                <a:cxn ang="0">
                  <a:pos x="26" y="2"/>
                </a:cxn>
                <a:cxn ang="0">
                  <a:pos x="27" y="3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6" y="3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1" y="2"/>
                </a:cxn>
              </a:cxnLst>
              <a:rect l="0" t="0" r="r" b="b"/>
              <a:pathLst>
                <a:path w="28" h="5">
                  <a:moveTo>
                    <a:pt x="1" y="2"/>
                  </a:moveTo>
                  <a:lnTo>
                    <a:pt x="3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7F5F3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8248650" y="2217738"/>
            <a:ext cx="107950" cy="92075"/>
            <a:chOff x="5811" y="1295"/>
            <a:chExt cx="82" cy="62"/>
          </a:xfrm>
        </p:grpSpPr>
        <p:sp>
          <p:nvSpPr>
            <p:cNvPr id="156706" name="Freeform 34"/>
            <p:cNvSpPr>
              <a:spLocks/>
            </p:cNvSpPr>
            <p:nvPr/>
          </p:nvSpPr>
          <p:spPr bwMode="auto">
            <a:xfrm>
              <a:off x="5811" y="1295"/>
              <a:ext cx="58" cy="62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56" y="5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2" y="4"/>
                </a:cxn>
                <a:cxn ang="0">
                  <a:pos x="29" y="6"/>
                </a:cxn>
                <a:cxn ang="0">
                  <a:pos x="26" y="6"/>
                </a:cxn>
                <a:cxn ang="0">
                  <a:pos x="23" y="7"/>
                </a:cxn>
                <a:cxn ang="0">
                  <a:pos x="20" y="8"/>
                </a:cxn>
                <a:cxn ang="0">
                  <a:pos x="18" y="10"/>
                </a:cxn>
                <a:cxn ang="0">
                  <a:pos x="15" y="12"/>
                </a:cxn>
                <a:cxn ang="0">
                  <a:pos x="13" y="16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7" y="21"/>
                </a:cxn>
                <a:cxn ang="0">
                  <a:pos x="6" y="23"/>
                </a:cxn>
                <a:cxn ang="0">
                  <a:pos x="4" y="26"/>
                </a:cxn>
                <a:cxn ang="0">
                  <a:pos x="2" y="29"/>
                </a:cxn>
                <a:cxn ang="0">
                  <a:pos x="1" y="33"/>
                </a:cxn>
                <a:cxn ang="0">
                  <a:pos x="1" y="36"/>
                </a:cxn>
                <a:cxn ang="0">
                  <a:pos x="0" y="40"/>
                </a:cxn>
                <a:cxn ang="0">
                  <a:pos x="1" y="46"/>
                </a:cxn>
                <a:cxn ang="0">
                  <a:pos x="2" y="49"/>
                </a:cxn>
                <a:cxn ang="0">
                  <a:pos x="4" y="53"/>
                </a:cxn>
                <a:cxn ang="0">
                  <a:pos x="4" y="56"/>
                </a:cxn>
                <a:cxn ang="0">
                  <a:pos x="6" y="57"/>
                </a:cxn>
                <a:cxn ang="0">
                  <a:pos x="8" y="58"/>
                </a:cxn>
                <a:cxn ang="0">
                  <a:pos x="12" y="61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49"/>
                </a:cxn>
                <a:cxn ang="0">
                  <a:pos x="14" y="46"/>
                </a:cxn>
                <a:cxn ang="0">
                  <a:pos x="15" y="41"/>
                </a:cxn>
                <a:cxn ang="0">
                  <a:pos x="16" y="37"/>
                </a:cxn>
                <a:cxn ang="0">
                  <a:pos x="17" y="35"/>
                </a:cxn>
                <a:cxn ang="0">
                  <a:pos x="18" y="32"/>
                </a:cxn>
                <a:cxn ang="0">
                  <a:pos x="18" y="26"/>
                </a:cxn>
                <a:cxn ang="0">
                  <a:pos x="22" y="26"/>
                </a:cxn>
                <a:cxn ang="0">
                  <a:pos x="27" y="26"/>
                </a:cxn>
                <a:cxn ang="0">
                  <a:pos x="31" y="24"/>
                </a:cxn>
                <a:cxn ang="0">
                  <a:pos x="35" y="21"/>
                </a:cxn>
                <a:cxn ang="0">
                  <a:pos x="38" y="17"/>
                </a:cxn>
                <a:cxn ang="0">
                  <a:pos x="41" y="13"/>
                </a:cxn>
                <a:cxn ang="0">
                  <a:pos x="43" y="11"/>
                </a:cxn>
                <a:cxn ang="0">
                  <a:pos x="47" y="10"/>
                </a:cxn>
                <a:cxn ang="0">
                  <a:pos x="50" y="10"/>
                </a:cxn>
                <a:cxn ang="0">
                  <a:pos x="57" y="8"/>
                </a:cxn>
              </a:cxnLst>
              <a:rect l="0" t="0" r="r" b="b"/>
              <a:pathLst>
                <a:path w="58" h="62">
                  <a:moveTo>
                    <a:pt x="57" y="8"/>
                  </a:moveTo>
                  <a:lnTo>
                    <a:pt x="56" y="5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7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2" y="49"/>
                  </a:lnTo>
                  <a:lnTo>
                    <a:pt x="4" y="53"/>
                  </a:lnTo>
                  <a:lnTo>
                    <a:pt x="4" y="56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2" y="61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4" y="46"/>
                  </a:lnTo>
                  <a:lnTo>
                    <a:pt x="15" y="41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8" y="32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7" y="26"/>
                  </a:lnTo>
                  <a:lnTo>
                    <a:pt x="31" y="24"/>
                  </a:lnTo>
                  <a:lnTo>
                    <a:pt x="35" y="21"/>
                  </a:lnTo>
                  <a:lnTo>
                    <a:pt x="38" y="17"/>
                  </a:lnTo>
                  <a:lnTo>
                    <a:pt x="41" y="13"/>
                  </a:lnTo>
                  <a:lnTo>
                    <a:pt x="43" y="11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7" y="8"/>
                  </a:lnTo>
                </a:path>
              </a:pathLst>
            </a:custGeom>
            <a:solidFill>
              <a:srgbClr val="936E49"/>
            </a:solidFill>
            <a:ln w="12700" cap="rnd" cmpd="sng">
              <a:solidFill>
                <a:srgbClr val="936E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07" name="Freeform 35"/>
            <p:cNvSpPr>
              <a:spLocks/>
            </p:cNvSpPr>
            <p:nvPr/>
          </p:nvSpPr>
          <p:spPr bwMode="auto">
            <a:xfrm>
              <a:off x="5868" y="1303"/>
              <a:ext cx="25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9" y="2"/>
                </a:cxn>
                <a:cxn ang="0">
                  <a:pos x="12" y="4"/>
                </a:cxn>
                <a:cxn ang="0">
                  <a:pos x="15" y="8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21" y="21"/>
                </a:cxn>
                <a:cxn ang="0">
                  <a:pos x="21" y="26"/>
                </a:cxn>
                <a:cxn ang="0">
                  <a:pos x="20" y="31"/>
                </a:cxn>
                <a:cxn ang="0">
                  <a:pos x="22" y="37"/>
                </a:cxn>
                <a:cxn ang="0">
                  <a:pos x="23" y="41"/>
                </a:cxn>
                <a:cxn ang="0">
                  <a:pos x="24" y="45"/>
                </a:cxn>
                <a:cxn ang="0">
                  <a:pos x="24" y="49"/>
                </a:cxn>
                <a:cxn ang="0">
                  <a:pos x="24" y="52"/>
                </a:cxn>
                <a:cxn ang="0">
                  <a:pos x="20" y="51"/>
                </a:cxn>
                <a:cxn ang="0">
                  <a:pos x="18" y="49"/>
                </a:cxn>
                <a:cxn ang="0">
                  <a:pos x="15" y="45"/>
                </a:cxn>
                <a:cxn ang="0">
                  <a:pos x="14" y="41"/>
                </a:cxn>
                <a:cxn ang="0">
                  <a:pos x="14" y="35"/>
                </a:cxn>
                <a:cxn ang="0">
                  <a:pos x="13" y="29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7" y="14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1"/>
                  </a:lnTo>
                  <a:lnTo>
                    <a:pt x="22" y="37"/>
                  </a:lnTo>
                  <a:lnTo>
                    <a:pt x="23" y="41"/>
                  </a:lnTo>
                  <a:lnTo>
                    <a:pt x="24" y="45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0" y="51"/>
                  </a:lnTo>
                  <a:lnTo>
                    <a:pt x="18" y="49"/>
                  </a:lnTo>
                  <a:lnTo>
                    <a:pt x="15" y="45"/>
                  </a:lnTo>
                  <a:lnTo>
                    <a:pt x="14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7" y="14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solidFill>
              <a:srgbClr val="936E49"/>
            </a:solidFill>
            <a:ln w="12700" cap="rnd" cmpd="sng">
              <a:solidFill>
                <a:srgbClr val="936E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8286750" y="2284413"/>
            <a:ext cx="28575" cy="57150"/>
            <a:chOff x="5840" y="1340"/>
            <a:chExt cx="22" cy="38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5840" y="1340"/>
              <a:ext cx="22" cy="38"/>
              <a:chOff x="5840" y="1340"/>
              <a:chExt cx="22" cy="38"/>
            </a:xfrm>
          </p:grpSpPr>
          <p:grpSp>
            <p:nvGrpSpPr>
              <p:cNvPr id="10" name="Group 38"/>
              <p:cNvGrpSpPr>
                <a:grpSpLocks/>
              </p:cNvGrpSpPr>
              <p:nvPr/>
            </p:nvGrpSpPr>
            <p:grpSpPr bwMode="auto">
              <a:xfrm>
                <a:off x="5859" y="1344"/>
                <a:ext cx="3" cy="4"/>
                <a:chOff x="5859" y="1344"/>
                <a:chExt cx="3" cy="4"/>
              </a:xfrm>
            </p:grpSpPr>
            <p:sp>
              <p:nvSpPr>
                <p:cNvPr id="156711" name="Oval 39"/>
                <p:cNvSpPr>
                  <a:spLocks noChangeArrowheads="1"/>
                </p:cNvSpPr>
                <p:nvPr/>
              </p:nvSpPr>
              <p:spPr bwMode="auto">
                <a:xfrm flipH="1" flipV="1">
                  <a:off x="5859" y="1345"/>
                  <a:ext cx="3" cy="3"/>
                </a:xfrm>
                <a:prstGeom prst="ellipse">
                  <a:avLst/>
                </a:prstGeom>
                <a:solidFill>
                  <a:srgbClr val="BF7F3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712" name="Oval 40"/>
                <p:cNvSpPr>
                  <a:spLocks noChangeArrowheads="1"/>
                </p:cNvSpPr>
                <p:nvPr/>
              </p:nvSpPr>
              <p:spPr bwMode="auto">
                <a:xfrm flipH="1" flipV="1">
                  <a:off x="5859" y="1344"/>
                  <a:ext cx="3" cy="4"/>
                </a:xfrm>
                <a:prstGeom prst="ellipse">
                  <a:avLst/>
                </a:prstGeom>
                <a:solidFill>
                  <a:srgbClr val="FFBF7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5849" y="1340"/>
                <a:ext cx="7" cy="5"/>
                <a:chOff x="5849" y="1340"/>
                <a:chExt cx="7" cy="5"/>
              </a:xfrm>
            </p:grpSpPr>
            <p:sp>
              <p:nvSpPr>
                <p:cNvPr id="156714" name="Oval 42"/>
                <p:cNvSpPr>
                  <a:spLocks noChangeArrowheads="1"/>
                </p:cNvSpPr>
                <p:nvPr/>
              </p:nvSpPr>
              <p:spPr bwMode="auto">
                <a:xfrm>
                  <a:off x="5850" y="1341"/>
                  <a:ext cx="6" cy="4"/>
                </a:xfrm>
                <a:prstGeom prst="ellipse">
                  <a:avLst/>
                </a:prstGeom>
                <a:solidFill>
                  <a:srgbClr val="BF7F3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715" name="Oval 43"/>
                <p:cNvSpPr>
                  <a:spLocks noChangeArrowheads="1"/>
                </p:cNvSpPr>
                <p:nvPr/>
              </p:nvSpPr>
              <p:spPr bwMode="auto">
                <a:xfrm>
                  <a:off x="5849" y="1340"/>
                  <a:ext cx="6" cy="4"/>
                </a:xfrm>
                <a:prstGeom prst="ellipse">
                  <a:avLst/>
                </a:prstGeom>
                <a:solidFill>
                  <a:srgbClr val="FFBF7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6716" name="Arc 44"/>
              <p:cNvSpPr>
                <a:spLocks/>
              </p:cNvSpPr>
              <p:nvPr/>
            </p:nvSpPr>
            <p:spPr bwMode="auto">
              <a:xfrm>
                <a:off x="5851" y="1376"/>
                <a:ext cx="9" cy="2"/>
              </a:xfrm>
              <a:custGeom>
                <a:avLst/>
                <a:gdLst>
                  <a:gd name="G0" fmla="+- 21600 0 0"/>
                  <a:gd name="G1" fmla="+- 12960 0 0"/>
                  <a:gd name="G2" fmla="+- 21600 0 0"/>
                  <a:gd name="T0" fmla="*/ 38880 w 43200"/>
                  <a:gd name="T1" fmla="*/ 0 h 34560"/>
                  <a:gd name="T2" fmla="*/ 3078 w 43200"/>
                  <a:gd name="T3" fmla="*/ 1847 h 34560"/>
                  <a:gd name="T4" fmla="*/ 21600 w 43200"/>
                  <a:gd name="T5" fmla="*/ 12960 h 34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60" fill="none" extrusionOk="0">
                    <a:moveTo>
                      <a:pt x="38879" y="-1"/>
                    </a:moveTo>
                    <a:cubicBezTo>
                      <a:pt x="41684" y="3738"/>
                      <a:pt x="43200" y="8286"/>
                      <a:pt x="43200" y="12960"/>
                    </a:cubicBezTo>
                    <a:cubicBezTo>
                      <a:pt x="43200" y="24889"/>
                      <a:pt x="33529" y="34560"/>
                      <a:pt x="21600" y="34560"/>
                    </a:cubicBezTo>
                    <a:cubicBezTo>
                      <a:pt x="9670" y="34560"/>
                      <a:pt x="0" y="24889"/>
                      <a:pt x="0" y="12960"/>
                    </a:cubicBezTo>
                    <a:cubicBezTo>
                      <a:pt x="-1" y="9045"/>
                      <a:pt x="1063" y="5203"/>
                      <a:pt x="3078" y="1847"/>
                    </a:cubicBezTo>
                  </a:path>
                  <a:path w="43200" h="34560" stroke="0" extrusionOk="0">
                    <a:moveTo>
                      <a:pt x="38879" y="-1"/>
                    </a:moveTo>
                    <a:cubicBezTo>
                      <a:pt x="41684" y="3738"/>
                      <a:pt x="43200" y="8286"/>
                      <a:pt x="43200" y="12960"/>
                    </a:cubicBezTo>
                    <a:cubicBezTo>
                      <a:pt x="43200" y="24889"/>
                      <a:pt x="33529" y="34560"/>
                      <a:pt x="21600" y="34560"/>
                    </a:cubicBezTo>
                    <a:cubicBezTo>
                      <a:pt x="9670" y="34560"/>
                      <a:pt x="0" y="24889"/>
                      <a:pt x="0" y="12960"/>
                    </a:cubicBezTo>
                    <a:cubicBezTo>
                      <a:pt x="-1" y="9045"/>
                      <a:pt x="1063" y="5203"/>
                      <a:pt x="3078" y="1847"/>
                    </a:cubicBezTo>
                    <a:lnTo>
                      <a:pt x="21600" y="1296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F7F3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7" name="Arc 45"/>
              <p:cNvSpPr>
                <a:spLocks/>
              </p:cNvSpPr>
              <p:nvPr/>
            </p:nvSpPr>
            <p:spPr bwMode="auto">
              <a:xfrm>
                <a:off x="5853" y="1369"/>
                <a:ext cx="2" cy="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43200 w 43200"/>
                  <a:gd name="T1" fmla="*/ 0 h 21600"/>
                  <a:gd name="T2" fmla="*/ 0 w 43200"/>
                  <a:gd name="T3" fmla="*/ 0 h 21600"/>
                  <a:gd name="T4" fmla="*/ 21600 w 432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200" h="21600" stroke="0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7F3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8" name="Freeform 46"/>
              <p:cNvSpPr>
                <a:spLocks/>
              </p:cNvSpPr>
              <p:nvPr/>
            </p:nvSpPr>
            <p:spPr bwMode="auto">
              <a:xfrm>
                <a:off x="5840" y="1348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F7F3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5845" y="1345"/>
              <a:ext cx="14" cy="6"/>
              <a:chOff x="5845" y="1345"/>
              <a:chExt cx="14" cy="6"/>
            </a:xfrm>
          </p:grpSpPr>
          <p:sp>
            <p:nvSpPr>
              <p:cNvPr id="156720" name="Oval 48"/>
              <p:cNvSpPr>
                <a:spLocks noChangeArrowheads="1"/>
              </p:cNvSpPr>
              <p:nvPr/>
            </p:nvSpPr>
            <p:spPr bwMode="auto">
              <a:xfrm flipH="1" flipV="1">
                <a:off x="5845" y="1345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1" name="Oval 49"/>
              <p:cNvSpPr>
                <a:spLocks noChangeArrowheads="1"/>
              </p:cNvSpPr>
              <p:nvPr/>
            </p:nvSpPr>
            <p:spPr bwMode="auto">
              <a:xfrm flipH="1" flipV="1">
                <a:off x="5855" y="1345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8274050" y="2266950"/>
            <a:ext cx="55563" cy="12700"/>
            <a:chOff x="5831" y="1328"/>
            <a:chExt cx="42" cy="9"/>
          </a:xfrm>
        </p:grpSpPr>
        <p:sp>
          <p:nvSpPr>
            <p:cNvPr id="156723" name="Line 51"/>
            <p:cNvSpPr>
              <a:spLocks noChangeShapeType="1"/>
            </p:cNvSpPr>
            <p:nvPr/>
          </p:nvSpPr>
          <p:spPr bwMode="auto">
            <a:xfrm>
              <a:off x="5850" y="1328"/>
              <a:ext cx="16" cy="0"/>
            </a:xfrm>
            <a:prstGeom prst="line">
              <a:avLst/>
            </a:prstGeom>
            <a:noFill/>
            <a:ln w="12700">
              <a:solidFill>
                <a:srgbClr val="6767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724" name="Arc 52"/>
            <p:cNvSpPr>
              <a:spLocks/>
            </p:cNvSpPr>
            <p:nvPr/>
          </p:nvSpPr>
          <p:spPr bwMode="auto">
            <a:xfrm>
              <a:off x="5851" y="1336"/>
              <a:ext cx="2" cy="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/>
            </a:solidFill>
            <a:ln w="12700" cap="rnd">
              <a:solidFill>
                <a:srgbClr val="6767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831" y="1329"/>
              <a:ext cx="42" cy="8"/>
              <a:chOff x="5831" y="1329"/>
              <a:chExt cx="42" cy="8"/>
            </a:xfrm>
          </p:grpSpPr>
          <p:sp>
            <p:nvSpPr>
              <p:cNvPr id="156726" name="Oval 54"/>
              <p:cNvSpPr>
                <a:spLocks noChangeArrowheads="1"/>
              </p:cNvSpPr>
              <p:nvPr/>
            </p:nvSpPr>
            <p:spPr bwMode="auto">
              <a:xfrm>
                <a:off x="5831" y="1329"/>
                <a:ext cx="10" cy="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7" name="Oval 55"/>
              <p:cNvSpPr>
                <a:spLocks noChangeArrowheads="1"/>
              </p:cNvSpPr>
              <p:nvPr/>
            </p:nvSpPr>
            <p:spPr bwMode="auto">
              <a:xfrm>
                <a:off x="5862" y="1329"/>
                <a:ext cx="11" cy="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8247063" y="2347913"/>
            <a:ext cx="123825" cy="109537"/>
            <a:chOff x="5810" y="1383"/>
            <a:chExt cx="94" cy="74"/>
          </a:xfrm>
        </p:grpSpPr>
        <p:sp>
          <p:nvSpPr>
            <p:cNvPr id="156729" name="Freeform 57"/>
            <p:cNvSpPr>
              <a:spLocks/>
            </p:cNvSpPr>
            <p:nvPr/>
          </p:nvSpPr>
          <p:spPr bwMode="auto">
            <a:xfrm>
              <a:off x="5810" y="1386"/>
              <a:ext cx="54" cy="7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6" y="2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4"/>
                </a:cxn>
                <a:cxn ang="0">
                  <a:pos x="3" y="40"/>
                </a:cxn>
                <a:cxn ang="0">
                  <a:pos x="6" y="37"/>
                </a:cxn>
                <a:cxn ang="0">
                  <a:pos x="11" y="36"/>
                </a:cxn>
                <a:cxn ang="0">
                  <a:pos x="19" y="38"/>
                </a:cxn>
                <a:cxn ang="0">
                  <a:pos x="26" y="42"/>
                </a:cxn>
                <a:cxn ang="0">
                  <a:pos x="31" y="46"/>
                </a:cxn>
                <a:cxn ang="0">
                  <a:pos x="35" y="50"/>
                </a:cxn>
                <a:cxn ang="0">
                  <a:pos x="39" y="57"/>
                </a:cxn>
                <a:cxn ang="0">
                  <a:pos x="41" y="61"/>
                </a:cxn>
                <a:cxn ang="0">
                  <a:pos x="44" y="64"/>
                </a:cxn>
                <a:cxn ang="0">
                  <a:pos x="49" y="69"/>
                </a:cxn>
                <a:cxn ang="0">
                  <a:pos x="53" y="70"/>
                </a:cxn>
                <a:cxn ang="0">
                  <a:pos x="45" y="55"/>
                </a:cxn>
                <a:cxn ang="0">
                  <a:pos x="37" y="39"/>
                </a:cxn>
                <a:cxn ang="0">
                  <a:pos x="30" y="27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1" y="0"/>
                </a:cxn>
              </a:cxnLst>
              <a:rect l="0" t="0" r="r" b="b"/>
              <a:pathLst>
                <a:path w="54" h="71">
                  <a:moveTo>
                    <a:pt x="21" y="0"/>
                  </a:moveTo>
                  <a:lnTo>
                    <a:pt x="16" y="2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6" y="37"/>
                  </a:lnTo>
                  <a:lnTo>
                    <a:pt x="11" y="36"/>
                  </a:lnTo>
                  <a:lnTo>
                    <a:pt x="19" y="38"/>
                  </a:lnTo>
                  <a:lnTo>
                    <a:pt x="26" y="42"/>
                  </a:lnTo>
                  <a:lnTo>
                    <a:pt x="31" y="46"/>
                  </a:lnTo>
                  <a:lnTo>
                    <a:pt x="35" y="50"/>
                  </a:lnTo>
                  <a:lnTo>
                    <a:pt x="39" y="57"/>
                  </a:lnTo>
                  <a:lnTo>
                    <a:pt x="41" y="61"/>
                  </a:lnTo>
                  <a:lnTo>
                    <a:pt x="44" y="64"/>
                  </a:lnTo>
                  <a:lnTo>
                    <a:pt x="49" y="69"/>
                  </a:lnTo>
                  <a:lnTo>
                    <a:pt x="53" y="70"/>
                  </a:lnTo>
                  <a:lnTo>
                    <a:pt x="45" y="55"/>
                  </a:lnTo>
                  <a:lnTo>
                    <a:pt x="37" y="39"/>
                  </a:lnTo>
                  <a:lnTo>
                    <a:pt x="30" y="27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1" y="0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30" name="Freeform 58"/>
            <p:cNvSpPr>
              <a:spLocks/>
            </p:cNvSpPr>
            <p:nvPr/>
          </p:nvSpPr>
          <p:spPr bwMode="auto">
            <a:xfrm>
              <a:off x="5862" y="1383"/>
              <a:ext cx="42" cy="73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6" y="54"/>
                </a:cxn>
                <a:cxn ang="0">
                  <a:pos x="9" y="40"/>
                </a:cxn>
                <a:cxn ang="0">
                  <a:pos x="15" y="21"/>
                </a:cxn>
                <a:cxn ang="0">
                  <a:pos x="17" y="14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25" y="3"/>
                </a:cxn>
                <a:cxn ang="0">
                  <a:pos x="33" y="8"/>
                </a:cxn>
                <a:cxn ang="0">
                  <a:pos x="38" y="15"/>
                </a:cxn>
                <a:cxn ang="0">
                  <a:pos x="40" y="23"/>
                </a:cxn>
                <a:cxn ang="0">
                  <a:pos x="41" y="33"/>
                </a:cxn>
                <a:cxn ang="0">
                  <a:pos x="41" y="38"/>
                </a:cxn>
                <a:cxn ang="0">
                  <a:pos x="37" y="36"/>
                </a:cxn>
                <a:cxn ang="0">
                  <a:pos x="30" y="37"/>
                </a:cxn>
                <a:cxn ang="0">
                  <a:pos x="21" y="42"/>
                </a:cxn>
                <a:cxn ang="0">
                  <a:pos x="15" y="48"/>
                </a:cxn>
                <a:cxn ang="0">
                  <a:pos x="10" y="56"/>
                </a:cxn>
                <a:cxn ang="0">
                  <a:pos x="6" y="63"/>
                </a:cxn>
                <a:cxn ang="0">
                  <a:pos x="0" y="72"/>
                </a:cxn>
              </a:cxnLst>
              <a:rect l="0" t="0" r="r" b="b"/>
              <a:pathLst>
                <a:path w="42" h="73">
                  <a:moveTo>
                    <a:pt x="0" y="72"/>
                  </a:moveTo>
                  <a:lnTo>
                    <a:pt x="6" y="54"/>
                  </a:lnTo>
                  <a:lnTo>
                    <a:pt x="9" y="40"/>
                  </a:lnTo>
                  <a:lnTo>
                    <a:pt x="15" y="21"/>
                  </a:lnTo>
                  <a:lnTo>
                    <a:pt x="17" y="14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3" y="8"/>
                  </a:lnTo>
                  <a:lnTo>
                    <a:pt x="38" y="15"/>
                  </a:lnTo>
                  <a:lnTo>
                    <a:pt x="40" y="23"/>
                  </a:lnTo>
                  <a:lnTo>
                    <a:pt x="41" y="33"/>
                  </a:lnTo>
                  <a:lnTo>
                    <a:pt x="41" y="38"/>
                  </a:lnTo>
                  <a:lnTo>
                    <a:pt x="37" y="36"/>
                  </a:lnTo>
                  <a:lnTo>
                    <a:pt x="30" y="37"/>
                  </a:lnTo>
                  <a:lnTo>
                    <a:pt x="21" y="42"/>
                  </a:lnTo>
                  <a:lnTo>
                    <a:pt x="15" y="48"/>
                  </a:lnTo>
                  <a:lnTo>
                    <a:pt x="10" y="56"/>
                  </a:lnTo>
                  <a:lnTo>
                    <a:pt x="6" y="63"/>
                  </a:lnTo>
                  <a:lnTo>
                    <a:pt x="0" y="72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31" name="Oval 59"/>
          <p:cNvSpPr>
            <a:spLocks noChangeArrowheads="1"/>
          </p:cNvSpPr>
          <p:nvPr/>
        </p:nvSpPr>
        <p:spPr bwMode="auto">
          <a:xfrm>
            <a:off x="8007350" y="3062288"/>
            <a:ext cx="44450" cy="190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732" name="Freeform 60"/>
          <p:cNvSpPr>
            <a:spLocks/>
          </p:cNvSpPr>
          <p:nvPr/>
        </p:nvSpPr>
        <p:spPr bwMode="auto">
          <a:xfrm>
            <a:off x="7705725" y="2301875"/>
            <a:ext cx="223838" cy="169863"/>
          </a:xfrm>
          <a:custGeom>
            <a:avLst/>
            <a:gdLst/>
            <a:ahLst/>
            <a:cxnLst>
              <a:cxn ang="0">
                <a:pos x="147" y="0"/>
              </a:cxn>
              <a:cxn ang="0">
                <a:pos x="0" y="114"/>
              </a:cxn>
              <a:cxn ang="0">
                <a:pos x="168" y="102"/>
              </a:cxn>
            </a:cxnLst>
            <a:rect l="0" t="0" r="r" b="b"/>
            <a:pathLst>
              <a:path w="169" h="115">
                <a:moveTo>
                  <a:pt x="147" y="0"/>
                </a:moveTo>
                <a:lnTo>
                  <a:pt x="0" y="114"/>
                </a:lnTo>
                <a:lnTo>
                  <a:pt x="168" y="102"/>
                </a:lnTo>
              </a:path>
            </a:pathLst>
          </a:custGeom>
          <a:solidFill>
            <a:srgbClr val="E5405D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33" name="Line 61"/>
          <p:cNvSpPr>
            <a:spLocks noChangeShapeType="1"/>
          </p:cNvSpPr>
          <p:nvPr/>
        </p:nvSpPr>
        <p:spPr bwMode="auto">
          <a:xfrm flipH="1" flipV="1">
            <a:off x="7902575" y="2295525"/>
            <a:ext cx="123825" cy="784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734" name="Freeform 62"/>
          <p:cNvSpPr>
            <a:spLocks/>
          </p:cNvSpPr>
          <p:nvPr/>
        </p:nvSpPr>
        <p:spPr bwMode="auto">
          <a:xfrm>
            <a:off x="1231900" y="3605213"/>
            <a:ext cx="89693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1" y="0"/>
              </a:cxn>
            </a:cxnLst>
            <a:rect l="0" t="0" r="r" b="b"/>
            <a:pathLst>
              <a:path w="682" h="1">
                <a:moveTo>
                  <a:pt x="0" y="0"/>
                </a:moveTo>
                <a:lnTo>
                  <a:pt x="681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35" name="Freeform 63"/>
          <p:cNvSpPr>
            <a:spLocks/>
          </p:cNvSpPr>
          <p:nvPr/>
        </p:nvSpPr>
        <p:spPr bwMode="auto">
          <a:xfrm>
            <a:off x="3200400" y="3484563"/>
            <a:ext cx="37306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2" y="0"/>
              </a:cxn>
            </a:cxnLst>
            <a:rect l="0" t="0" r="r" b="b"/>
            <a:pathLst>
              <a:path w="283" h="1">
                <a:moveTo>
                  <a:pt x="0" y="0"/>
                </a:moveTo>
                <a:lnTo>
                  <a:pt x="282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3573463" y="3289300"/>
            <a:ext cx="549275" cy="450850"/>
            <a:chOff x="2260" y="2018"/>
            <a:chExt cx="418" cy="305"/>
          </a:xfrm>
        </p:grpSpPr>
        <p:sp>
          <p:nvSpPr>
            <p:cNvPr id="156737" name="Freeform 65"/>
            <p:cNvSpPr>
              <a:spLocks/>
            </p:cNvSpPr>
            <p:nvPr/>
          </p:nvSpPr>
          <p:spPr bwMode="auto">
            <a:xfrm>
              <a:off x="2379" y="2256"/>
              <a:ext cx="220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65"/>
                </a:cxn>
                <a:cxn ang="0">
                  <a:pos x="219" y="47"/>
                </a:cxn>
                <a:cxn ang="0">
                  <a:pos x="171" y="2"/>
                </a:cxn>
                <a:cxn ang="0">
                  <a:pos x="0" y="0"/>
                </a:cxn>
              </a:cxnLst>
              <a:rect l="0" t="0" r="r" b="b"/>
              <a:pathLst>
                <a:path w="220" h="66">
                  <a:moveTo>
                    <a:pt x="0" y="0"/>
                  </a:moveTo>
                  <a:lnTo>
                    <a:pt x="197" y="65"/>
                  </a:lnTo>
                  <a:lnTo>
                    <a:pt x="219" y="47"/>
                  </a:lnTo>
                  <a:lnTo>
                    <a:pt x="171" y="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38" name="Oval 66"/>
            <p:cNvSpPr>
              <a:spLocks noChangeArrowheads="1"/>
            </p:cNvSpPr>
            <p:nvPr/>
          </p:nvSpPr>
          <p:spPr bwMode="auto">
            <a:xfrm>
              <a:off x="2357" y="2022"/>
              <a:ext cx="231" cy="25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4747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739" name="Freeform 67"/>
            <p:cNvSpPr>
              <a:spLocks/>
            </p:cNvSpPr>
            <p:nvPr/>
          </p:nvSpPr>
          <p:spPr bwMode="auto">
            <a:xfrm>
              <a:off x="2303" y="2271"/>
              <a:ext cx="276" cy="5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1"/>
                </a:cxn>
                <a:cxn ang="0">
                  <a:pos x="275" y="51"/>
                </a:cxn>
                <a:cxn ang="0">
                  <a:pos x="223" y="1"/>
                </a:cxn>
                <a:cxn ang="0">
                  <a:pos x="58" y="0"/>
                </a:cxn>
              </a:cxnLst>
              <a:rect l="0" t="0" r="r" b="b"/>
              <a:pathLst>
                <a:path w="276" h="52">
                  <a:moveTo>
                    <a:pt x="58" y="0"/>
                  </a:moveTo>
                  <a:lnTo>
                    <a:pt x="0" y="51"/>
                  </a:lnTo>
                  <a:lnTo>
                    <a:pt x="275" y="51"/>
                  </a:lnTo>
                  <a:lnTo>
                    <a:pt x="223" y="1"/>
                  </a:lnTo>
                  <a:lnTo>
                    <a:pt x="58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40" name="Rectangle 68"/>
            <p:cNvSpPr>
              <a:spLocks noChangeArrowheads="1"/>
            </p:cNvSpPr>
            <p:nvPr/>
          </p:nvSpPr>
          <p:spPr bwMode="auto">
            <a:xfrm>
              <a:off x="2437" y="2018"/>
              <a:ext cx="178" cy="63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solidFill>
                <a:srgbClr val="47474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2304" y="2019"/>
              <a:ext cx="263" cy="264"/>
              <a:chOff x="2304" y="2019"/>
              <a:chExt cx="263" cy="264"/>
            </a:xfrm>
          </p:grpSpPr>
          <p:sp>
            <p:nvSpPr>
              <p:cNvPr id="156742" name="Oval 70"/>
              <p:cNvSpPr>
                <a:spLocks noChangeArrowheads="1"/>
              </p:cNvSpPr>
              <p:nvPr/>
            </p:nvSpPr>
            <p:spPr bwMode="auto">
              <a:xfrm>
                <a:off x="2304" y="2019"/>
                <a:ext cx="263" cy="264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43" name="Oval 71"/>
              <p:cNvSpPr>
                <a:spLocks noChangeArrowheads="1"/>
              </p:cNvSpPr>
              <p:nvPr/>
            </p:nvSpPr>
            <p:spPr bwMode="auto">
              <a:xfrm>
                <a:off x="2374" y="2095"/>
                <a:ext cx="112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44" name="Oval 72"/>
              <p:cNvSpPr>
                <a:spLocks noChangeArrowheads="1"/>
              </p:cNvSpPr>
              <p:nvPr/>
            </p:nvSpPr>
            <p:spPr bwMode="auto">
              <a:xfrm>
                <a:off x="2354" y="2095"/>
                <a:ext cx="118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745" name="Freeform 73"/>
            <p:cNvSpPr>
              <a:spLocks/>
            </p:cNvSpPr>
            <p:nvPr/>
          </p:nvSpPr>
          <p:spPr bwMode="auto">
            <a:xfrm>
              <a:off x="2418" y="2129"/>
              <a:ext cx="2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0" y="3"/>
                </a:cxn>
                <a:cxn ang="0">
                  <a:pos x="14" y="6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9" y="18"/>
                </a:cxn>
                <a:cxn ang="0">
                  <a:pos x="19" y="22"/>
                </a:cxn>
                <a:cxn ang="0">
                  <a:pos x="19" y="28"/>
                </a:cxn>
                <a:cxn ang="0">
                  <a:pos x="17" y="31"/>
                </a:cxn>
                <a:cxn ang="0">
                  <a:pos x="15" y="34"/>
                </a:cxn>
                <a:cxn ang="0">
                  <a:pos x="11" y="37"/>
                </a:cxn>
                <a:cxn ang="0">
                  <a:pos x="8" y="39"/>
                </a:cxn>
                <a:cxn ang="0">
                  <a:pos x="4" y="40"/>
                </a:cxn>
                <a:cxn ang="0">
                  <a:pos x="0" y="41"/>
                </a:cxn>
              </a:cxnLst>
              <a:rect l="0" t="0" r="r" b="b"/>
              <a:pathLst>
                <a:path w="20" h="4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4" y="6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4" y="40"/>
                  </a:lnTo>
                  <a:lnTo>
                    <a:pt x="0" y="41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46" name="Rectangle 74"/>
            <p:cNvSpPr>
              <a:spLocks noChangeArrowheads="1"/>
            </p:cNvSpPr>
            <p:nvPr/>
          </p:nvSpPr>
          <p:spPr bwMode="auto">
            <a:xfrm>
              <a:off x="2621" y="2033"/>
              <a:ext cx="57" cy="39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747" name="Rectangle 75"/>
            <p:cNvSpPr>
              <a:spLocks noChangeArrowheads="1"/>
            </p:cNvSpPr>
            <p:nvPr/>
          </p:nvSpPr>
          <p:spPr bwMode="auto">
            <a:xfrm>
              <a:off x="2260" y="2132"/>
              <a:ext cx="156" cy="38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748" name="Freeform 76"/>
          <p:cNvSpPr>
            <a:spLocks/>
          </p:cNvSpPr>
          <p:nvPr/>
        </p:nvSpPr>
        <p:spPr bwMode="auto">
          <a:xfrm>
            <a:off x="4127500" y="3330575"/>
            <a:ext cx="663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3" y="0"/>
              </a:cxn>
            </a:cxnLst>
            <a:rect l="0" t="0" r="r" b="b"/>
            <a:pathLst>
              <a:path w="504" h="1">
                <a:moveTo>
                  <a:pt x="0" y="0"/>
                </a:moveTo>
                <a:lnTo>
                  <a:pt x="503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6194425" y="3101975"/>
            <a:ext cx="550863" cy="452438"/>
            <a:chOff x="4251" y="1892"/>
            <a:chExt cx="418" cy="305"/>
          </a:xfrm>
        </p:grpSpPr>
        <p:sp>
          <p:nvSpPr>
            <p:cNvPr id="156750" name="Freeform 78"/>
            <p:cNvSpPr>
              <a:spLocks/>
            </p:cNvSpPr>
            <p:nvPr/>
          </p:nvSpPr>
          <p:spPr bwMode="auto">
            <a:xfrm>
              <a:off x="4370" y="2130"/>
              <a:ext cx="220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65"/>
                </a:cxn>
                <a:cxn ang="0">
                  <a:pos x="219" y="47"/>
                </a:cxn>
                <a:cxn ang="0">
                  <a:pos x="171" y="2"/>
                </a:cxn>
                <a:cxn ang="0">
                  <a:pos x="0" y="0"/>
                </a:cxn>
              </a:cxnLst>
              <a:rect l="0" t="0" r="r" b="b"/>
              <a:pathLst>
                <a:path w="220" h="66">
                  <a:moveTo>
                    <a:pt x="0" y="0"/>
                  </a:moveTo>
                  <a:lnTo>
                    <a:pt x="197" y="65"/>
                  </a:lnTo>
                  <a:lnTo>
                    <a:pt x="219" y="47"/>
                  </a:lnTo>
                  <a:lnTo>
                    <a:pt x="171" y="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51" name="Oval 79"/>
            <p:cNvSpPr>
              <a:spLocks noChangeArrowheads="1"/>
            </p:cNvSpPr>
            <p:nvPr/>
          </p:nvSpPr>
          <p:spPr bwMode="auto">
            <a:xfrm>
              <a:off x="4348" y="1896"/>
              <a:ext cx="231" cy="25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4747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752" name="Freeform 80"/>
            <p:cNvSpPr>
              <a:spLocks/>
            </p:cNvSpPr>
            <p:nvPr/>
          </p:nvSpPr>
          <p:spPr bwMode="auto">
            <a:xfrm>
              <a:off x="4294" y="2145"/>
              <a:ext cx="276" cy="5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1"/>
                </a:cxn>
                <a:cxn ang="0">
                  <a:pos x="275" y="51"/>
                </a:cxn>
                <a:cxn ang="0">
                  <a:pos x="223" y="1"/>
                </a:cxn>
                <a:cxn ang="0">
                  <a:pos x="58" y="0"/>
                </a:cxn>
              </a:cxnLst>
              <a:rect l="0" t="0" r="r" b="b"/>
              <a:pathLst>
                <a:path w="276" h="52">
                  <a:moveTo>
                    <a:pt x="58" y="0"/>
                  </a:moveTo>
                  <a:lnTo>
                    <a:pt x="0" y="51"/>
                  </a:lnTo>
                  <a:lnTo>
                    <a:pt x="275" y="51"/>
                  </a:lnTo>
                  <a:lnTo>
                    <a:pt x="223" y="1"/>
                  </a:lnTo>
                  <a:lnTo>
                    <a:pt x="58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53" name="Rectangle 81"/>
            <p:cNvSpPr>
              <a:spLocks noChangeArrowheads="1"/>
            </p:cNvSpPr>
            <p:nvPr/>
          </p:nvSpPr>
          <p:spPr bwMode="auto">
            <a:xfrm>
              <a:off x="4428" y="1892"/>
              <a:ext cx="178" cy="63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solidFill>
                <a:srgbClr val="47474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82"/>
            <p:cNvGrpSpPr>
              <a:grpSpLocks/>
            </p:cNvGrpSpPr>
            <p:nvPr/>
          </p:nvGrpSpPr>
          <p:grpSpPr bwMode="auto">
            <a:xfrm>
              <a:off x="4295" y="1893"/>
              <a:ext cx="263" cy="264"/>
              <a:chOff x="4295" y="1893"/>
              <a:chExt cx="263" cy="264"/>
            </a:xfrm>
          </p:grpSpPr>
          <p:sp>
            <p:nvSpPr>
              <p:cNvPr id="156755" name="Oval 83"/>
              <p:cNvSpPr>
                <a:spLocks noChangeArrowheads="1"/>
              </p:cNvSpPr>
              <p:nvPr/>
            </p:nvSpPr>
            <p:spPr bwMode="auto">
              <a:xfrm>
                <a:off x="4295" y="1893"/>
                <a:ext cx="263" cy="264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6" name="Oval 84"/>
              <p:cNvSpPr>
                <a:spLocks noChangeArrowheads="1"/>
              </p:cNvSpPr>
              <p:nvPr/>
            </p:nvSpPr>
            <p:spPr bwMode="auto">
              <a:xfrm>
                <a:off x="4365" y="1969"/>
                <a:ext cx="112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7" name="Oval 85"/>
              <p:cNvSpPr>
                <a:spLocks noChangeArrowheads="1"/>
              </p:cNvSpPr>
              <p:nvPr/>
            </p:nvSpPr>
            <p:spPr bwMode="auto">
              <a:xfrm>
                <a:off x="4345" y="1969"/>
                <a:ext cx="118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758" name="Freeform 86"/>
            <p:cNvSpPr>
              <a:spLocks/>
            </p:cNvSpPr>
            <p:nvPr/>
          </p:nvSpPr>
          <p:spPr bwMode="auto">
            <a:xfrm>
              <a:off x="4409" y="2003"/>
              <a:ext cx="2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0" y="3"/>
                </a:cxn>
                <a:cxn ang="0">
                  <a:pos x="14" y="6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9" y="18"/>
                </a:cxn>
                <a:cxn ang="0">
                  <a:pos x="19" y="22"/>
                </a:cxn>
                <a:cxn ang="0">
                  <a:pos x="19" y="28"/>
                </a:cxn>
                <a:cxn ang="0">
                  <a:pos x="17" y="31"/>
                </a:cxn>
                <a:cxn ang="0">
                  <a:pos x="15" y="34"/>
                </a:cxn>
                <a:cxn ang="0">
                  <a:pos x="11" y="37"/>
                </a:cxn>
                <a:cxn ang="0">
                  <a:pos x="8" y="39"/>
                </a:cxn>
                <a:cxn ang="0">
                  <a:pos x="4" y="40"/>
                </a:cxn>
                <a:cxn ang="0">
                  <a:pos x="0" y="41"/>
                </a:cxn>
              </a:cxnLst>
              <a:rect l="0" t="0" r="r" b="b"/>
              <a:pathLst>
                <a:path w="20" h="4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4" y="6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4" y="40"/>
                  </a:lnTo>
                  <a:lnTo>
                    <a:pt x="0" y="41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59" name="Rectangle 87"/>
            <p:cNvSpPr>
              <a:spLocks noChangeArrowheads="1"/>
            </p:cNvSpPr>
            <p:nvPr/>
          </p:nvSpPr>
          <p:spPr bwMode="auto">
            <a:xfrm>
              <a:off x="4612" y="1907"/>
              <a:ext cx="57" cy="39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760" name="Rectangle 88"/>
            <p:cNvSpPr>
              <a:spLocks noChangeArrowheads="1"/>
            </p:cNvSpPr>
            <p:nvPr/>
          </p:nvSpPr>
          <p:spPr bwMode="auto">
            <a:xfrm>
              <a:off x="4251" y="2006"/>
              <a:ext cx="156" cy="38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761" name="Freeform 89"/>
          <p:cNvSpPr>
            <a:spLocks/>
          </p:cNvSpPr>
          <p:nvPr/>
        </p:nvSpPr>
        <p:spPr bwMode="auto">
          <a:xfrm>
            <a:off x="6761163" y="3143250"/>
            <a:ext cx="61753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8" y="0"/>
              </a:cxn>
            </a:cxnLst>
            <a:rect l="0" t="0" r="r" b="b"/>
            <a:pathLst>
              <a:path w="469" h="1">
                <a:moveTo>
                  <a:pt x="0" y="0"/>
                </a:moveTo>
                <a:lnTo>
                  <a:pt x="468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62" name="Freeform 90"/>
          <p:cNvSpPr>
            <a:spLocks/>
          </p:cNvSpPr>
          <p:nvPr/>
        </p:nvSpPr>
        <p:spPr bwMode="auto">
          <a:xfrm>
            <a:off x="5559425" y="3297238"/>
            <a:ext cx="66516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0"/>
              </a:cxn>
            </a:cxnLst>
            <a:rect l="0" t="0" r="r" b="b"/>
            <a:pathLst>
              <a:path w="505" h="1">
                <a:moveTo>
                  <a:pt x="0" y="0"/>
                </a:moveTo>
                <a:lnTo>
                  <a:pt x="504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63" name="Freeform 91"/>
          <p:cNvSpPr>
            <a:spLocks/>
          </p:cNvSpPr>
          <p:nvPr/>
        </p:nvSpPr>
        <p:spPr bwMode="auto">
          <a:xfrm>
            <a:off x="4337050" y="3328988"/>
            <a:ext cx="1588" cy="1516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3"/>
              </a:cxn>
            </a:cxnLst>
            <a:rect l="0" t="0" r="r" b="b"/>
            <a:pathLst>
              <a:path w="1" h="1024">
                <a:moveTo>
                  <a:pt x="0" y="0"/>
                </a:moveTo>
                <a:lnTo>
                  <a:pt x="0" y="1023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64" name="Freeform 92"/>
          <p:cNvSpPr>
            <a:spLocks/>
          </p:cNvSpPr>
          <p:nvPr/>
        </p:nvSpPr>
        <p:spPr bwMode="auto">
          <a:xfrm>
            <a:off x="2846388" y="1374775"/>
            <a:ext cx="1006475" cy="458788"/>
          </a:xfrm>
          <a:custGeom>
            <a:avLst/>
            <a:gdLst/>
            <a:ahLst/>
            <a:cxnLst>
              <a:cxn ang="0">
                <a:pos x="639" y="80"/>
              </a:cxn>
              <a:cxn ang="0">
                <a:pos x="603" y="80"/>
              </a:cxn>
              <a:cxn ang="0">
                <a:pos x="568" y="76"/>
              </a:cxn>
              <a:cxn ang="0">
                <a:pos x="532" y="62"/>
              </a:cxn>
              <a:cxn ang="0">
                <a:pos x="497" y="49"/>
              </a:cxn>
              <a:cxn ang="0">
                <a:pos x="461" y="36"/>
              </a:cxn>
              <a:cxn ang="0">
                <a:pos x="426" y="22"/>
              </a:cxn>
              <a:cxn ang="0">
                <a:pos x="390" y="13"/>
              </a:cxn>
              <a:cxn ang="0">
                <a:pos x="355" y="9"/>
              </a:cxn>
              <a:cxn ang="0">
                <a:pos x="319" y="4"/>
              </a:cxn>
              <a:cxn ang="0">
                <a:pos x="284" y="0"/>
              </a:cxn>
              <a:cxn ang="0">
                <a:pos x="248" y="0"/>
              </a:cxn>
              <a:cxn ang="0">
                <a:pos x="213" y="0"/>
              </a:cxn>
              <a:cxn ang="0">
                <a:pos x="177" y="13"/>
              </a:cxn>
              <a:cxn ang="0">
                <a:pos x="148" y="40"/>
              </a:cxn>
              <a:cxn ang="0">
                <a:pos x="124" y="67"/>
              </a:cxn>
              <a:cxn ang="0">
                <a:pos x="106" y="94"/>
              </a:cxn>
              <a:cxn ang="0">
                <a:pos x="71" y="116"/>
              </a:cxn>
              <a:cxn ang="0">
                <a:pos x="35" y="138"/>
              </a:cxn>
              <a:cxn ang="0">
                <a:pos x="12" y="165"/>
              </a:cxn>
              <a:cxn ang="0">
                <a:pos x="0" y="192"/>
              </a:cxn>
              <a:cxn ang="0">
                <a:pos x="6" y="219"/>
              </a:cxn>
              <a:cxn ang="0">
                <a:pos x="18" y="246"/>
              </a:cxn>
              <a:cxn ang="0">
                <a:pos x="41" y="272"/>
              </a:cxn>
              <a:cxn ang="0">
                <a:pos x="71" y="290"/>
              </a:cxn>
              <a:cxn ang="0">
                <a:pos x="106" y="299"/>
              </a:cxn>
              <a:cxn ang="0">
                <a:pos x="142" y="299"/>
              </a:cxn>
              <a:cxn ang="0">
                <a:pos x="177" y="304"/>
              </a:cxn>
              <a:cxn ang="0">
                <a:pos x="213" y="304"/>
              </a:cxn>
              <a:cxn ang="0">
                <a:pos x="248" y="308"/>
              </a:cxn>
              <a:cxn ang="0">
                <a:pos x="284" y="308"/>
              </a:cxn>
              <a:cxn ang="0">
                <a:pos x="319" y="308"/>
              </a:cxn>
              <a:cxn ang="0">
                <a:pos x="355" y="308"/>
              </a:cxn>
              <a:cxn ang="0">
                <a:pos x="390" y="304"/>
              </a:cxn>
              <a:cxn ang="0">
                <a:pos x="426" y="295"/>
              </a:cxn>
              <a:cxn ang="0">
                <a:pos x="461" y="286"/>
              </a:cxn>
              <a:cxn ang="0">
                <a:pos x="497" y="268"/>
              </a:cxn>
              <a:cxn ang="0">
                <a:pos x="532" y="246"/>
              </a:cxn>
              <a:cxn ang="0">
                <a:pos x="562" y="223"/>
              </a:cxn>
              <a:cxn ang="0">
                <a:pos x="591" y="205"/>
              </a:cxn>
              <a:cxn ang="0">
                <a:pos x="627" y="196"/>
              </a:cxn>
              <a:cxn ang="0">
                <a:pos x="662" y="187"/>
              </a:cxn>
              <a:cxn ang="0">
                <a:pos x="698" y="183"/>
              </a:cxn>
              <a:cxn ang="0">
                <a:pos x="733" y="170"/>
              </a:cxn>
              <a:cxn ang="0">
                <a:pos x="763" y="147"/>
              </a:cxn>
              <a:cxn ang="0">
                <a:pos x="763" y="121"/>
              </a:cxn>
              <a:cxn ang="0">
                <a:pos x="745" y="94"/>
              </a:cxn>
              <a:cxn ang="0">
                <a:pos x="710" y="76"/>
              </a:cxn>
              <a:cxn ang="0">
                <a:pos x="674" y="71"/>
              </a:cxn>
              <a:cxn ang="0">
                <a:pos x="657" y="76"/>
              </a:cxn>
            </a:cxnLst>
            <a:rect l="0" t="0" r="r" b="b"/>
            <a:pathLst>
              <a:path w="764" h="309">
                <a:moveTo>
                  <a:pt x="657" y="76"/>
                </a:moveTo>
                <a:lnTo>
                  <a:pt x="639" y="80"/>
                </a:lnTo>
                <a:lnTo>
                  <a:pt x="621" y="80"/>
                </a:lnTo>
                <a:lnTo>
                  <a:pt x="603" y="80"/>
                </a:lnTo>
                <a:lnTo>
                  <a:pt x="586" y="80"/>
                </a:lnTo>
                <a:lnTo>
                  <a:pt x="568" y="76"/>
                </a:lnTo>
                <a:lnTo>
                  <a:pt x="550" y="71"/>
                </a:lnTo>
                <a:lnTo>
                  <a:pt x="532" y="62"/>
                </a:lnTo>
                <a:lnTo>
                  <a:pt x="515" y="54"/>
                </a:lnTo>
                <a:lnTo>
                  <a:pt x="497" y="49"/>
                </a:lnTo>
                <a:lnTo>
                  <a:pt x="479" y="40"/>
                </a:lnTo>
                <a:lnTo>
                  <a:pt x="461" y="36"/>
                </a:lnTo>
                <a:lnTo>
                  <a:pt x="444" y="27"/>
                </a:lnTo>
                <a:lnTo>
                  <a:pt x="426" y="22"/>
                </a:lnTo>
                <a:lnTo>
                  <a:pt x="408" y="18"/>
                </a:lnTo>
                <a:lnTo>
                  <a:pt x="390" y="13"/>
                </a:lnTo>
                <a:lnTo>
                  <a:pt x="373" y="9"/>
                </a:lnTo>
                <a:lnTo>
                  <a:pt x="355" y="9"/>
                </a:lnTo>
                <a:lnTo>
                  <a:pt x="337" y="4"/>
                </a:lnTo>
                <a:lnTo>
                  <a:pt x="319" y="4"/>
                </a:lnTo>
                <a:lnTo>
                  <a:pt x="302" y="0"/>
                </a:lnTo>
                <a:lnTo>
                  <a:pt x="284" y="0"/>
                </a:lnTo>
                <a:lnTo>
                  <a:pt x="266" y="0"/>
                </a:lnTo>
                <a:lnTo>
                  <a:pt x="248" y="0"/>
                </a:lnTo>
                <a:lnTo>
                  <a:pt x="231" y="0"/>
                </a:lnTo>
                <a:lnTo>
                  <a:pt x="213" y="0"/>
                </a:lnTo>
                <a:lnTo>
                  <a:pt x="195" y="4"/>
                </a:lnTo>
                <a:lnTo>
                  <a:pt x="177" y="13"/>
                </a:lnTo>
                <a:lnTo>
                  <a:pt x="160" y="27"/>
                </a:lnTo>
                <a:lnTo>
                  <a:pt x="148" y="40"/>
                </a:lnTo>
                <a:lnTo>
                  <a:pt x="136" y="54"/>
                </a:lnTo>
                <a:lnTo>
                  <a:pt x="124" y="67"/>
                </a:lnTo>
                <a:lnTo>
                  <a:pt x="118" y="80"/>
                </a:lnTo>
                <a:lnTo>
                  <a:pt x="106" y="94"/>
                </a:lnTo>
                <a:lnTo>
                  <a:pt x="89" y="107"/>
                </a:lnTo>
                <a:lnTo>
                  <a:pt x="71" y="116"/>
                </a:lnTo>
                <a:lnTo>
                  <a:pt x="53" y="125"/>
                </a:lnTo>
                <a:lnTo>
                  <a:pt x="35" y="138"/>
                </a:lnTo>
                <a:lnTo>
                  <a:pt x="24" y="152"/>
                </a:lnTo>
                <a:lnTo>
                  <a:pt x="12" y="165"/>
                </a:lnTo>
                <a:lnTo>
                  <a:pt x="0" y="179"/>
                </a:lnTo>
                <a:lnTo>
                  <a:pt x="0" y="192"/>
                </a:lnTo>
                <a:lnTo>
                  <a:pt x="0" y="205"/>
                </a:lnTo>
                <a:lnTo>
                  <a:pt x="6" y="219"/>
                </a:lnTo>
                <a:lnTo>
                  <a:pt x="12" y="232"/>
                </a:lnTo>
                <a:lnTo>
                  <a:pt x="18" y="246"/>
                </a:lnTo>
                <a:lnTo>
                  <a:pt x="35" y="259"/>
                </a:lnTo>
                <a:lnTo>
                  <a:pt x="41" y="272"/>
                </a:lnTo>
                <a:lnTo>
                  <a:pt x="59" y="277"/>
                </a:lnTo>
                <a:lnTo>
                  <a:pt x="71" y="290"/>
                </a:lnTo>
                <a:lnTo>
                  <a:pt x="89" y="295"/>
                </a:lnTo>
                <a:lnTo>
                  <a:pt x="106" y="299"/>
                </a:lnTo>
                <a:lnTo>
                  <a:pt x="124" y="299"/>
                </a:lnTo>
                <a:lnTo>
                  <a:pt x="142" y="299"/>
                </a:lnTo>
                <a:lnTo>
                  <a:pt x="160" y="304"/>
                </a:lnTo>
                <a:lnTo>
                  <a:pt x="177" y="304"/>
                </a:lnTo>
                <a:lnTo>
                  <a:pt x="195" y="304"/>
                </a:lnTo>
                <a:lnTo>
                  <a:pt x="213" y="304"/>
                </a:lnTo>
                <a:lnTo>
                  <a:pt x="231" y="308"/>
                </a:lnTo>
                <a:lnTo>
                  <a:pt x="248" y="308"/>
                </a:lnTo>
                <a:lnTo>
                  <a:pt x="266" y="308"/>
                </a:lnTo>
                <a:lnTo>
                  <a:pt x="284" y="308"/>
                </a:lnTo>
                <a:lnTo>
                  <a:pt x="302" y="308"/>
                </a:lnTo>
                <a:lnTo>
                  <a:pt x="319" y="308"/>
                </a:lnTo>
                <a:lnTo>
                  <a:pt x="337" y="308"/>
                </a:lnTo>
                <a:lnTo>
                  <a:pt x="355" y="308"/>
                </a:lnTo>
                <a:lnTo>
                  <a:pt x="373" y="304"/>
                </a:lnTo>
                <a:lnTo>
                  <a:pt x="390" y="304"/>
                </a:lnTo>
                <a:lnTo>
                  <a:pt x="408" y="299"/>
                </a:lnTo>
                <a:lnTo>
                  <a:pt x="426" y="295"/>
                </a:lnTo>
                <a:lnTo>
                  <a:pt x="444" y="290"/>
                </a:lnTo>
                <a:lnTo>
                  <a:pt x="461" y="286"/>
                </a:lnTo>
                <a:lnTo>
                  <a:pt x="479" y="277"/>
                </a:lnTo>
                <a:lnTo>
                  <a:pt x="497" y="268"/>
                </a:lnTo>
                <a:lnTo>
                  <a:pt x="515" y="254"/>
                </a:lnTo>
                <a:lnTo>
                  <a:pt x="532" y="246"/>
                </a:lnTo>
                <a:lnTo>
                  <a:pt x="544" y="232"/>
                </a:lnTo>
                <a:lnTo>
                  <a:pt x="562" y="223"/>
                </a:lnTo>
                <a:lnTo>
                  <a:pt x="574" y="210"/>
                </a:lnTo>
                <a:lnTo>
                  <a:pt x="591" y="205"/>
                </a:lnTo>
                <a:lnTo>
                  <a:pt x="609" y="201"/>
                </a:lnTo>
                <a:lnTo>
                  <a:pt x="627" y="196"/>
                </a:lnTo>
                <a:lnTo>
                  <a:pt x="645" y="192"/>
                </a:lnTo>
                <a:lnTo>
                  <a:pt x="662" y="187"/>
                </a:lnTo>
                <a:lnTo>
                  <a:pt x="680" y="187"/>
                </a:lnTo>
                <a:lnTo>
                  <a:pt x="698" y="183"/>
                </a:lnTo>
                <a:lnTo>
                  <a:pt x="716" y="179"/>
                </a:lnTo>
                <a:lnTo>
                  <a:pt x="733" y="170"/>
                </a:lnTo>
                <a:lnTo>
                  <a:pt x="751" y="161"/>
                </a:lnTo>
                <a:lnTo>
                  <a:pt x="763" y="147"/>
                </a:lnTo>
                <a:lnTo>
                  <a:pt x="763" y="134"/>
                </a:lnTo>
                <a:lnTo>
                  <a:pt x="763" y="121"/>
                </a:lnTo>
                <a:lnTo>
                  <a:pt x="757" y="107"/>
                </a:lnTo>
                <a:lnTo>
                  <a:pt x="745" y="94"/>
                </a:lnTo>
                <a:lnTo>
                  <a:pt x="728" y="85"/>
                </a:lnTo>
                <a:lnTo>
                  <a:pt x="710" y="76"/>
                </a:lnTo>
                <a:lnTo>
                  <a:pt x="692" y="71"/>
                </a:lnTo>
                <a:lnTo>
                  <a:pt x="674" y="71"/>
                </a:lnTo>
                <a:lnTo>
                  <a:pt x="657" y="71"/>
                </a:lnTo>
                <a:lnTo>
                  <a:pt x="657" y="76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100000">
                <a:srgbClr val="618FFD"/>
              </a:gs>
            </a:gsLst>
            <a:path path="rect">
              <a:fillToRect l="50000" t="50000" r="50000" b="50000"/>
            </a:path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765" name="Freeform 93"/>
          <p:cNvSpPr>
            <a:spLocks/>
          </p:cNvSpPr>
          <p:nvPr/>
        </p:nvSpPr>
        <p:spPr bwMode="auto">
          <a:xfrm>
            <a:off x="1231900" y="1460500"/>
            <a:ext cx="641350" cy="1588"/>
          </a:xfrm>
          <a:custGeom>
            <a:avLst/>
            <a:gdLst/>
            <a:ahLst/>
            <a:cxnLst>
              <a:cxn ang="0">
                <a:pos x="486" y="0"/>
              </a:cxn>
              <a:cxn ang="0">
                <a:pos x="0" y="0"/>
              </a:cxn>
            </a:cxnLst>
            <a:rect l="0" t="0" r="r" b="b"/>
            <a:pathLst>
              <a:path w="487" h="1">
                <a:moveTo>
                  <a:pt x="486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" name="Group 94"/>
          <p:cNvGrpSpPr>
            <a:grpSpLocks/>
          </p:cNvGrpSpPr>
          <p:nvPr/>
        </p:nvGrpSpPr>
        <p:grpSpPr bwMode="auto">
          <a:xfrm>
            <a:off x="1878013" y="4376738"/>
            <a:ext cx="414337" cy="349250"/>
            <a:chOff x="972" y="2752"/>
            <a:chExt cx="315" cy="236"/>
          </a:xfrm>
        </p:grpSpPr>
        <p:sp>
          <p:nvSpPr>
            <p:cNvPr id="156767" name="Freeform 95"/>
            <p:cNvSpPr>
              <a:spLocks/>
            </p:cNvSpPr>
            <p:nvPr/>
          </p:nvSpPr>
          <p:spPr bwMode="auto">
            <a:xfrm>
              <a:off x="972" y="2752"/>
              <a:ext cx="315" cy="124"/>
            </a:xfrm>
            <a:custGeom>
              <a:avLst/>
              <a:gdLst/>
              <a:ahLst/>
              <a:cxnLst>
                <a:cxn ang="0">
                  <a:pos x="310" y="101"/>
                </a:cxn>
                <a:cxn ang="0">
                  <a:pos x="314" y="77"/>
                </a:cxn>
                <a:cxn ang="0">
                  <a:pos x="311" y="68"/>
                </a:cxn>
                <a:cxn ang="0">
                  <a:pos x="308" y="60"/>
                </a:cxn>
                <a:cxn ang="0">
                  <a:pos x="305" y="58"/>
                </a:cxn>
                <a:cxn ang="0">
                  <a:pos x="290" y="51"/>
                </a:cxn>
                <a:cxn ang="0">
                  <a:pos x="281" y="56"/>
                </a:cxn>
                <a:cxn ang="0">
                  <a:pos x="269" y="62"/>
                </a:cxn>
                <a:cxn ang="0">
                  <a:pos x="265" y="51"/>
                </a:cxn>
                <a:cxn ang="0">
                  <a:pos x="263" y="41"/>
                </a:cxn>
                <a:cxn ang="0">
                  <a:pos x="252" y="40"/>
                </a:cxn>
                <a:cxn ang="0">
                  <a:pos x="244" y="35"/>
                </a:cxn>
                <a:cxn ang="0">
                  <a:pos x="234" y="38"/>
                </a:cxn>
                <a:cxn ang="0">
                  <a:pos x="230" y="29"/>
                </a:cxn>
                <a:cxn ang="0">
                  <a:pos x="221" y="24"/>
                </a:cxn>
                <a:cxn ang="0">
                  <a:pos x="227" y="10"/>
                </a:cxn>
                <a:cxn ang="0">
                  <a:pos x="221" y="3"/>
                </a:cxn>
                <a:cxn ang="0">
                  <a:pos x="212" y="3"/>
                </a:cxn>
                <a:cxn ang="0">
                  <a:pos x="205" y="7"/>
                </a:cxn>
                <a:cxn ang="0">
                  <a:pos x="192" y="1"/>
                </a:cxn>
                <a:cxn ang="0">
                  <a:pos x="183" y="0"/>
                </a:cxn>
                <a:cxn ang="0">
                  <a:pos x="176" y="3"/>
                </a:cxn>
                <a:cxn ang="0">
                  <a:pos x="172" y="8"/>
                </a:cxn>
                <a:cxn ang="0">
                  <a:pos x="165" y="23"/>
                </a:cxn>
                <a:cxn ang="0">
                  <a:pos x="161" y="33"/>
                </a:cxn>
                <a:cxn ang="0">
                  <a:pos x="161" y="43"/>
                </a:cxn>
                <a:cxn ang="0">
                  <a:pos x="156" y="45"/>
                </a:cxn>
                <a:cxn ang="0">
                  <a:pos x="147" y="36"/>
                </a:cxn>
                <a:cxn ang="0">
                  <a:pos x="141" y="29"/>
                </a:cxn>
                <a:cxn ang="0">
                  <a:pos x="133" y="16"/>
                </a:cxn>
                <a:cxn ang="0">
                  <a:pos x="128" y="13"/>
                </a:cxn>
                <a:cxn ang="0">
                  <a:pos x="124" y="19"/>
                </a:cxn>
                <a:cxn ang="0">
                  <a:pos x="112" y="22"/>
                </a:cxn>
                <a:cxn ang="0">
                  <a:pos x="104" y="21"/>
                </a:cxn>
                <a:cxn ang="0">
                  <a:pos x="98" y="23"/>
                </a:cxn>
                <a:cxn ang="0">
                  <a:pos x="89" y="19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73" y="31"/>
                </a:cxn>
                <a:cxn ang="0">
                  <a:pos x="73" y="41"/>
                </a:cxn>
                <a:cxn ang="0">
                  <a:pos x="76" y="48"/>
                </a:cxn>
                <a:cxn ang="0">
                  <a:pos x="76" y="51"/>
                </a:cxn>
                <a:cxn ang="0">
                  <a:pos x="60" y="47"/>
                </a:cxn>
                <a:cxn ang="0">
                  <a:pos x="48" y="37"/>
                </a:cxn>
                <a:cxn ang="0">
                  <a:pos x="41" y="50"/>
                </a:cxn>
                <a:cxn ang="0">
                  <a:pos x="24" y="49"/>
                </a:cxn>
                <a:cxn ang="0">
                  <a:pos x="25" y="69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8" y="95"/>
                </a:cxn>
                <a:cxn ang="0">
                  <a:pos x="7" y="99"/>
                </a:cxn>
                <a:cxn ang="0">
                  <a:pos x="6" y="108"/>
                </a:cxn>
                <a:cxn ang="0">
                  <a:pos x="8" y="116"/>
                </a:cxn>
                <a:cxn ang="0">
                  <a:pos x="19" y="122"/>
                </a:cxn>
                <a:cxn ang="0">
                  <a:pos x="31" y="123"/>
                </a:cxn>
              </a:cxnLst>
              <a:rect l="0" t="0" r="r" b="b"/>
              <a:pathLst>
                <a:path w="315" h="124">
                  <a:moveTo>
                    <a:pt x="298" y="110"/>
                  </a:moveTo>
                  <a:lnTo>
                    <a:pt x="310" y="101"/>
                  </a:lnTo>
                  <a:lnTo>
                    <a:pt x="314" y="87"/>
                  </a:lnTo>
                  <a:lnTo>
                    <a:pt x="314" y="77"/>
                  </a:lnTo>
                  <a:lnTo>
                    <a:pt x="313" y="72"/>
                  </a:lnTo>
                  <a:lnTo>
                    <a:pt x="311" y="68"/>
                  </a:lnTo>
                  <a:lnTo>
                    <a:pt x="309" y="63"/>
                  </a:lnTo>
                  <a:lnTo>
                    <a:pt x="308" y="60"/>
                  </a:lnTo>
                  <a:lnTo>
                    <a:pt x="301" y="56"/>
                  </a:lnTo>
                  <a:lnTo>
                    <a:pt x="305" y="58"/>
                  </a:lnTo>
                  <a:lnTo>
                    <a:pt x="293" y="52"/>
                  </a:lnTo>
                  <a:lnTo>
                    <a:pt x="290" y="51"/>
                  </a:lnTo>
                  <a:lnTo>
                    <a:pt x="285" y="52"/>
                  </a:lnTo>
                  <a:lnTo>
                    <a:pt x="281" y="56"/>
                  </a:lnTo>
                  <a:lnTo>
                    <a:pt x="271" y="60"/>
                  </a:lnTo>
                  <a:lnTo>
                    <a:pt x="269" y="62"/>
                  </a:lnTo>
                  <a:lnTo>
                    <a:pt x="264" y="59"/>
                  </a:lnTo>
                  <a:lnTo>
                    <a:pt x="265" y="51"/>
                  </a:lnTo>
                  <a:lnTo>
                    <a:pt x="265" y="46"/>
                  </a:lnTo>
                  <a:lnTo>
                    <a:pt x="263" y="41"/>
                  </a:lnTo>
                  <a:lnTo>
                    <a:pt x="259" y="39"/>
                  </a:lnTo>
                  <a:lnTo>
                    <a:pt x="252" y="40"/>
                  </a:lnTo>
                  <a:lnTo>
                    <a:pt x="249" y="37"/>
                  </a:lnTo>
                  <a:lnTo>
                    <a:pt x="244" y="35"/>
                  </a:lnTo>
                  <a:lnTo>
                    <a:pt x="238" y="36"/>
                  </a:lnTo>
                  <a:lnTo>
                    <a:pt x="234" y="38"/>
                  </a:lnTo>
                  <a:lnTo>
                    <a:pt x="232" y="32"/>
                  </a:lnTo>
                  <a:lnTo>
                    <a:pt x="230" y="29"/>
                  </a:lnTo>
                  <a:lnTo>
                    <a:pt x="225" y="26"/>
                  </a:lnTo>
                  <a:lnTo>
                    <a:pt x="221" y="24"/>
                  </a:lnTo>
                  <a:lnTo>
                    <a:pt x="225" y="17"/>
                  </a:lnTo>
                  <a:lnTo>
                    <a:pt x="227" y="10"/>
                  </a:lnTo>
                  <a:lnTo>
                    <a:pt x="225" y="6"/>
                  </a:lnTo>
                  <a:lnTo>
                    <a:pt x="221" y="3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6"/>
                  </a:lnTo>
                  <a:lnTo>
                    <a:pt x="205" y="7"/>
                  </a:lnTo>
                  <a:lnTo>
                    <a:pt x="198" y="3"/>
                  </a:lnTo>
                  <a:lnTo>
                    <a:pt x="192" y="1"/>
                  </a:lnTo>
                  <a:lnTo>
                    <a:pt x="185" y="0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76" y="3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70" y="11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1" y="33"/>
                  </a:lnTo>
                  <a:lnTo>
                    <a:pt x="161" y="38"/>
                  </a:lnTo>
                  <a:lnTo>
                    <a:pt x="161" y="43"/>
                  </a:lnTo>
                  <a:lnTo>
                    <a:pt x="160" y="45"/>
                  </a:lnTo>
                  <a:lnTo>
                    <a:pt x="156" y="45"/>
                  </a:lnTo>
                  <a:lnTo>
                    <a:pt x="151" y="44"/>
                  </a:lnTo>
                  <a:lnTo>
                    <a:pt x="147" y="36"/>
                  </a:lnTo>
                  <a:lnTo>
                    <a:pt x="144" y="32"/>
                  </a:lnTo>
                  <a:lnTo>
                    <a:pt x="141" y="29"/>
                  </a:lnTo>
                  <a:lnTo>
                    <a:pt x="134" y="24"/>
                  </a:lnTo>
                  <a:lnTo>
                    <a:pt x="133" y="16"/>
                  </a:lnTo>
                  <a:lnTo>
                    <a:pt x="131" y="13"/>
                  </a:lnTo>
                  <a:lnTo>
                    <a:pt x="128" y="13"/>
                  </a:lnTo>
                  <a:lnTo>
                    <a:pt x="125" y="15"/>
                  </a:lnTo>
                  <a:lnTo>
                    <a:pt x="124" y="19"/>
                  </a:lnTo>
                  <a:lnTo>
                    <a:pt x="121" y="23"/>
                  </a:lnTo>
                  <a:lnTo>
                    <a:pt x="112" y="22"/>
                  </a:lnTo>
                  <a:lnTo>
                    <a:pt x="108" y="21"/>
                  </a:lnTo>
                  <a:lnTo>
                    <a:pt x="104" y="21"/>
                  </a:lnTo>
                  <a:lnTo>
                    <a:pt x="101" y="23"/>
                  </a:lnTo>
                  <a:lnTo>
                    <a:pt x="98" y="23"/>
                  </a:lnTo>
                  <a:lnTo>
                    <a:pt x="94" y="27"/>
                  </a:lnTo>
                  <a:lnTo>
                    <a:pt x="89" y="19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80" y="22"/>
                  </a:lnTo>
                  <a:lnTo>
                    <a:pt x="77" y="23"/>
                  </a:lnTo>
                  <a:lnTo>
                    <a:pt x="73" y="27"/>
                  </a:lnTo>
                  <a:lnTo>
                    <a:pt x="73" y="31"/>
                  </a:lnTo>
                  <a:lnTo>
                    <a:pt x="73" y="34"/>
                  </a:lnTo>
                  <a:lnTo>
                    <a:pt x="73" y="41"/>
                  </a:lnTo>
                  <a:lnTo>
                    <a:pt x="72" y="45"/>
                  </a:lnTo>
                  <a:lnTo>
                    <a:pt x="76" y="48"/>
                  </a:lnTo>
                  <a:lnTo>
                    <a:pt x="79" y="49"/>
                  </a:lnTo>
                  <a:lnTo>
                    <a:pt x="76" y="51"/>
                  </a:lnTo>
                  <a:lnTo>
                    <a:pt x="68" y="53"/>
                  </a:lnTo>
                  <a:lnTo>
                    <a:pt x="60" y="47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5" y="38"/>
                  </a:lnTo>
                  <a:lnTo>
                    <a:pt x="41" y="50"/>
                  </a:lnTo>
                  <a:lnTo>
                    <a:pt x="27" y="47"/>
                  </a:lnTo>
                  <a:lnTo>
                    <a:pt x="24" y="49"/>
                  </a:lnTo>
                  <a:lnTo>
                    <a:pt x="22" y="51"/>
                  </a:lnTo>
                  <a:lnTo>
                    <a:pt x="25" y="69"/>
                  </a:lnTo>
                  <a:lnTo>
                    <a:pt x="15" y="71"/>
                  </a:lnTo>
                  <a:lnTo>
                    <a:pt x="6" y="75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2" y="89"/>
                  </a:lnTo>
                  <a:lnTo>
                    <a:pt x="8" y="95"/>
                  </a:lnTo>
                  <a:lnTo>
                    <a:pt x="10" y="96"/>
                  </a:lnTo>
                  <a:lnTo>
                    <a:pt x="7" y="99"/>
                  </a:lnTo>
                  <a:lnTo>
                    <a:pt x="6" y="104"/>
                  </a:lnTo>
                  <a:lnTo>
                    <a:pt x="6" y="108"/>
                  </a:lnTo>
                  <a:lnTo>
                    <a:pt x="6" y="112"/>
                  </a:lnTo>
                  <a:lnTo>
                    <a:pt x="8" y="116"/>
                  </a:lnTo>
                  <a:lnTo>
                    <a:pt x="14" y="120"/>
                  </a:lnTo>
                  <a:lnTo>
                    <a:pt x="19" y="122"/>
                  </a:lnTo>
                  <a:lnTo>
                    <a:pt x="24" y="123"/>
                  </a:lnTo>
                  <a:lnTo>
                    <a:pt x="31" y="123"/>
                  </a:lnTo>
                  <a:lnTo>
                    <a:pt x="298" y="110"/>
                  </a:lnTo>
                </a:path>
              </a:pathLst>
            </a:custGeom>
            <a:solidFill>
              <a:srgbClr val="00E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68" name="Freeform 96"/>
            <p:cNvSpPr>
              <a:spLocks/>
            </p:cNvSpPr>
            <p:nvPr/>
          </p:nvSpPr>
          <p:spPr bwMode="auto">
            <a:xfrm>
              <a:off x="1006" y="2803"/>
              <a:ext cx="264" cy="46"/>
            </a:xfrm>
            <a:custGeom>
              <a:avLst/>
              <a:gdLst/>
              <a:ahLst/>
              <a:cxnLst>
                <a:cxn ang="0">
                  <a:pos x="263" y="29"/>
                </a:cxn>
                <a:cxn ang="0">
                  <a:pos x="262" y="24"/>
                </a:cxn>
                <a:cxn ang="0">
                  <a:pos x="259" y="19"/>
                </a:cxn>
                <a:cxn ang="0">
                  <a:pos x="255" y="17"/>
                </a:cxn>
                <a:cxn ang="0">
                  <a:pos x="250" y="17"/>
                </a:cxn>
                <a:cxn ang="0">
                  <a:pos x="246" y="20"/>
                </a:cxn>
                <a:cxn ang="0">
                  <a:pos x="244" y="25"/>
                </a:cxn>
                <a:cxn ang="0">
                  <a:pos x="230" y="26"/>
                </a:cxn>
                <a:cxn ang="0">
                  <a:pos x="220" y="13"/>
                </a:cxn>
                <a:cxn ang="0">
                  <a:pos x="216" y="11"/>
                </a:cxn>
                <a:cxn ang="0">
                  <a:pos x="212" y="11"/>
                </a:cxn>
                <a:cxn ang="0">
                  <a:pos x="208" y="11"/>
                </a:cxn>
                <a:cxn ang="0">
                  <a:pos x="204" y="18"/>
                </a:cxn>
                <a:cxn ang="0">
                  <a:pos x="194" y="11"/>
                </a:cxn>
                <a:cxn ang="0">
                  <a:pos x="189" y="10"/>
                </a:cxn>
                <a:cxn ang="0">
                  <a:pos x="186" y="11"/>
                </a:cxn>
                <a:cxn ang="0">
                  <a:pos x="185" y="14"/>
                </a:cxn>
                <a:cxn ang="0">
                  <a:pos x="194" y="31"/>
                </a:cxn>
                <a:cxn ang="0">
                  <a:pos x="184" y="37"/>
                </a:cxn>
                <a:cxn ang="0">
                  <a:pos x="143" y="21"/>
                </a:cxn>
                <a:cxn ang="0">
                  <a:pos x="156" y="11"/>
                </a:cxn>
                <a:cxn ang="0">
                  <a:pos x="160" y="7"/>
                </a:cxn>
                <a:cxn ang="0">
                  <a:pos x="158" y="2"/>
                </a:cxn>
                <a:cxn ang="0">
                  <a:pos x="155" y="0"/>
                </a:cxn>
                <a:cxn ang="0">
                  <a:pos x="150" y="0"/>
                </a:cxn>
                <a:cxn ang="0">
                  <a:pos x="128" y="11"/>
                </a:cxn>
                <a:cxn ang="0">
                  <a:pos x="101" y="11"/>
                </a:cxn>
                <a:cxn ang="0">
                  <a:pos x="105" y="2"/>
                </a:cxn>
                <a:cxn ang="0">
                  <a:pos x="102" y="0"/>
                </a:cxn>
                <a:cxn ang="0">
                  <a:pos x="99" y="0"/>
                </a:cxn>
                <a:cxn ang="0">
                  <a:pos x="94" y="2"/>
                </a:cxn>
                <a:cxn ang="0">
                  <a:pos x="91" y="4"/>
                </a:cxn>
                <a:cxn ang="0">
                  <a:pos x="84" y="4"/>
                </a:cxn>
                <a:cxn ang="0">
                  <a:pos x="79" y="2"/>
                </a:cxn>
                <a:cxn ang="0">
                  <a:pos x="74" y="4"/>
                </a:cxn>
                <a:cxn ang="0">
                  <a:pos x="66" y="8"/>
                </a:cxn>
                <a:cxn ang="0">
                  <a:pos x="60" y="5"/>
                </a:cxn>
                <a:cxn ang="0">
                  <a:pos x="55" y="6"/>
                </a:cxn>
                <a:cxn ang="0">
                  <a:pos x="52" y="8"/>
                </a:cxn>
                <a:cxn ang="0">
                  <a:pos x="46" y="20"/>
                </a:cxn>
                <a:cxn ang="0">
                  <a:pos x="35" y="14"/>
                </a:cxn>
                <a:cxn ang="0">
                  <a:pos x="32" y="14"/>
                </a:cxn>
                <a:cxn ang="0">
                  <a:pos x="29" y="14"/>
                </a:cxn>
                <a:cxn ang="0">
                  <a:pos x="25" y="18"/>
                </a:cxn>
                <a:cxn ang="0">
                  <a:pos x="17" y="15"/>
                </a:cxn>
                <a:cxn ang="0">
                  <a:pos x="14" y="13"/>
                </a:cxn>
                <a:cxn ang="0">
                  <a:pos x="9" y="11"/>
                </a:cxn>
                <a:cxn ang="0">
                  <a:pos x="6" y="10"/>
                </a:cxn>
                <a:cxn ang="0">
                  <a:pos x="2" y="11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13" y="21"/>
                </a:cxn>
                <a:cxn ang="0">
                  <a:pos x="28" y="25"/>
                </a:cxn>
                <a:cxn ang="0">
                  <a:pos x="43" y="45"/>
                </a:cxn>
                <a:cxn ang="0">
                  <a:pos x="252" y="36"/>
                </a:cxn>
                <a:cxn ang="0">
                  <a:pos x="263" y="29"/>
                </a:cxn>
              </a:cxnLst>
              <a:rect l="0" t="0" r="r" b="b"/>
              <a:pathLst>
                <a:path w="264" h="46">
                  <a:moveTo>
                    <a:pt x="263" y="29"/>
                  </a:moveTo>
                  <a:lnTo>
                    <a:pt x="262" y="24"/>
                  </a:lnTo>
                  <a:lnTo>
                    <a:pt x="259" y="19"/>
                  </a:lnTo>
                  <a:lnTo>
                    <a:pt x="255" y="17"/>
                  </a:lnTo>
                  <a:lnTo>
                    <a:pt x="250" y="17"/>
                  </a:lnTo>
                  <a:lnTo>
                    <a:pt x="246" y="20"/>
                  </a:lnTo>
                  <a:lnTo>
                    <a:pt x="244" y="25"/>
                  </a:lnTo>
                  <a:lnTo>
                    <a:pt x="230" y="26"/>
                  </a:lnTo>
                  <a:lnTo>
                    <a:pt x="220" y="13"/>
                  </a:lnTo>
                  <a:lnTo>
                    <a:pt x="216" y="11"/>
                  </a:lnTo>
                  <a:lnTo>
                    <a:pt x="212" y="11"/>
                  </a:lnTo>
                  <a:lnTo>
                    <a:pt x="208" y="11"/>
                  </a:lnTo>
                  <a:lnTo>
                    <a:pt x="204" y="18"/>
                  </a:lnTo>
                  <a:lnTo>
                    <a:pt x="194" y="11"/>
                  </a:lnTo>
                  <a:lnTo>
                    <a:pt x="189" y="10"/>
                  </a:lnTo>
                  <a:lnTo>
                    <a:pt x="186" y="11"/>
                  </a:lnTo>
                  <a:lnTo>
                    <a:pt x="185" y="14"/>
                  </a:lnTo>
                  <a:lnTo>
                    <a:pt x="194" y="31"/>
                  </a:lnTo>
                  <a:lnTo>
                    <a:pt x="184" y="37"/>
                  </a:lnTo>
                  <a:lnTo>
                    <a:pt x="143" y="21"/>
                  </a:lnTo>
                  <a:lnTo>
                    <a:pt x="156" y="11"/>
                  </a:lnTo>
                  <a:lnTo>
                    <a:pt x="160" y="7"/>
                  </a:lnTo>
                  <a:lnTo>
                    <a:pt x="158" y="2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28" y="11"/>
                  </a:lnTo>
                  <a:lnTo>
                    <a:pt x="101" y="11"/>
                  </a:lnTo>
                  <a:lnTo>
                    <a:pt x="105" y="2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4" y="2"/>
                  </a:lnTo>
                  <a:lnTo>
                    <a:pt x="91" y="4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4" y="4"/>
                  </a:lnTo>
                  <a:lnTo>
                    <a:pt x="66" y="8"/>
                  </a:lnTo>
                  <a:lnTo>
                    <a:pt x="60" y="5"/>
                  </a:lnTo>
                  <a:lnTo>
                    <a:pt x="55" y="6"/>
                  </a:lnTo>
                  <a:lnTo>
                    <a:pt x="52" y="8"/>
                  </a:lnTo>
                  <a:lnTo>
                    <a:pt x="46" y="20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29" y="14"/>
                  </a:lnTo>
                  <a:lnTo>
                    <a:pt x="25" y="18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3" y="21"/>
                  </a:lnTo>
                  <a:lnTo>
                    <a:pt x="28" y="25"/>
                  </a:lnTo>
                  <a:lnTo>
                    <a:pt x="43" y="45"/>
                  </a:lnTo>
                  <a:lnTo>
                    <a:pt x="252" y="36"/>
                  </a:lnTo>
                  <a:lnTo>
                    <a:pt x="263" y="29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69" name="Freeform 97"/>
            <p:cNvSpPr>
              <a:spLocks/>
            </p:cNvSpPr>
            <p:nvPr/>
          </p:nvSpPr>
          <p:spPr bwMode="auto">
            <a:xfrm>
              <a:off x="990" y="2844"/>
              <a:ext cx="282" cy="78"/>
            </a:xfrm>
            <a:custGeom>
              <a:avLst/>
              <a:gdLst/>
              <a:ahLst/>
              <a:cxnLst>
                <a:cxn ang="0">
                  <a:pos x="281" y="11"/>
                </a:cxn>
                <a:cxn ang="0">
                  <a:pos x="276" y="16"/>
                </a:cxn>
                <a:cxn ang="0">
                  <a:pos x="279" y="25"/>
                </a:cxn>
                <a:cxn ang="0">
                  <a:pos x="278" y="34"/>
                </a:cxn>
                <a:cxn ang="0">
                  <a:pos x="272" y="40"/>
                </a:cxn>
                <a:cxn ang="0">
                  <a:pos x="257" y="45"/>
                </a:cxn>
                <a:cxn ang="0">
                  <a:pos x="248" y="47"/>
                </a:cxn>
                <a:cxn ang="0">
                  <a:pos x="240" y="52"/>
                </a:cxn>
                <a:cxn ang="0">
                  <a:pos x="232" y="50"/>
                </a:cxn>
                <a:cxn ang="0">
                  <a:pos x="226" y="45"/>
                </a:cxn>
                <a:cxn ang="0">
                  <a:pos x="221" y="47"/>
                </a:cxn>
                <a:cxn ang="0">
                  <a:pos x="218" y="53"/>
                </a:cxn>
                <a:cxn ang="0">
                  <a:pos x="208" y="58"/>
                </a:cxn>
                <a:cxn ang="0">
                  <a:pos x="200" y="56"/>
                </a:cxn>
                <a:cxn ang="0">
                  <a:pos x="196" y="56"/>
                </a:cxn>
                <a:cxn ang="0">
                  <a:pos x="187" y="59"/>
                </a:cxn>
                <a:cxn ang="0">
                  <a:pos x="183" y="58"/>
                </a:cxn>
                <a:cxn ang="0">
                  <a:pos x="179" y="54"/>
                </a:cxn>
                <a:cxn ang="0">
                  <a:pos x="173" y="53"/>
                </a:cxn>
                <a:cxn ang="0">
                  <a:pos x="161" y="54"/>
                </a:cxn>
                <a:cxn ang="0">
                  <a:pos x="136" y="44"/>
                </a:cxn>
                <a:cxn ang="0">
                  <a:pos x="131" y="40"/>
                </a:cxn>
                <a:cxn ang="0">
                  <a:pos x="125" y="38"/>
                </a:cxn>
                <a:cxn ang="0">
                  <a:pos x="121" y="44"/>
                </a:cxn>
                <a:cxn ang="0">
                  <a:pos x="115" y="58"/>
                </a:cxn>
                <a:cxn ang="0">
                  <a:pos x="107" y="62"/>
                </a:cxn>
                <a:cxn ang="0">
                  <a:pos x="107" y="69"/>
                </a:cxn>
                <a:cxn ang="0">
                  <a:pos x="97" y="69"/>
                </a:cxn>
                <a:cxn ang="0">
                  <a:pos x="94" y="75"/>
                </a:cxn>
                <a:cxn ang="0">
                  <a:pos x="87" y="71"/>
                </a:cxn>
                <a:cxn ang="0">
                  <a:pos x="78" y="75"/>
                </a:cxn>
                <a:cxn ang="0">
                  <a:pos x="66" y="75"/>
                </a:cxn>
                <a:cxn ang="0">
                  <a:pos x="58" y="68"/>
                </a:cxn>
                <a:cxn ang="0">
                  <a:pos x="47" y="67"/>
                </a:cxn>
                <a:cxn ang="0">
                  <a:pos x="39" y="60"/>
                </a:cxn>
                <a:cxn ang="0">
                  <a:pos x="38" y="52"/>
                </a:cxn>
                <a:cxn ang="0">
                  <a:pos x="33" y="46"/>
                </a:cxn>
                <a:cxn ang="0">
                  <a:pos x="38" y="41"/>
                </a:cxn>
                <a:cxn ang="0">
                  <a:pos x="30" y="42"/>
                </a:cxn>
                <a:cxn ang="0">
                  <a:pos x="23" y="40"/>
                </a:cxn>
                <a:cxn ang="0">
                  <a:pos x="19" y="39"/>
                </a:cxn>
                <a:cxn ang="0">
                  <a:pos x="13" y="34"/>
                </a:cxn>
                <a:cxn ang="0">
                  <a:pos x="15" y="28"/>
                </a:cxn>
                <a:cxn ang="0">
                  <a:pos x="2" y="21"/>
                </a:cxn>
                <a:cxn ang="0">
                  <a:pos x="0" y="10"/>
                </a:cxn>
                <a:cxn ang="0">
                  <a:pos x="8" y="3"/>
                </a:cxn>
                <a:cxn ang="0">
                  <a:pos x="268" y="0"/>
                </a:cxn>
              </a:cxnLst>
              <a:rect l="0" t="0" r="r" b="b"/>
              <a:pathLst>
                <a:path w="282" h="78">
                  <a:moveTo>
                    <a:pt x="279" y="0"/>
                  </a:moveTo>
                  <a:lnTo>
                    <a:pt x="281" y="11"/>
                  </a:lnTo>
                  <a:lnTo>
                    <a:pt x="279" y="13"/>
                  </a:lnTo>
                  <a:lnTo>
                    <a:pt x="276" y="16"/>
                  </a:lnTo>
                  <a:lnTo>
                    <a:pt x="279" y="21"/>
                  </a:lnTo>
                  <a:lnTo>
                    <a:pt x="279" y="25"/>
                  </a:lnTo>
                  <a:lnTo>
                    <a:pt x="279" y="31"/>
                  </a:lnTo>
                  <a:lnTo>
                    <a:pt x="278" y="34"/>
                  </a:lnTo>
                  <a:lnTo>
                    <a:pt x="276" y="36"/>
                  </a:lnTo>
                  <a:lnTo>
                    <a:pt x="272" y="40"/>
                  </a:lnTo>
                  <a:lnTo>
                    <a:pt x="267" y="43"/>
                  </a:lnTo>
                  <a:lnTo>
                    <a:pt x="257" y="45"/>
                  </a:lnTo>
                  <a:lnTo>
                    <a:pt x="253" y="45"/>
                  </a:lnTo>
                  <a:lnTo>
                    <a:pt x="248" y="47"/>
                  </a:lnTo>
                  <a:lnTo>
                    <a:pt x="247" y="48"/>
                  </a:lnTo>
                  <a:lnTo>
                    <a:pt x="240" y="52"/>
                  </a:lnTo>
                  <a:lnTo>
                    <a:pt x="236" y="52"/>
                  </a:lnTo>
                  <a:lnTo>
                    <a:pt x="232" y="50"/>
                  </a:lnTo>
                  <a:lnTo>
                    <a:pt x="230" y="47"/>
                  </a:lnTo>
                  <a:lnTo>
                    <a:pt x="226" y="45"/>
                  </a:lnTo>
                  <a:lnTo>
                    <a:pt x="223" y="45"/>
                  </a:lnTo>
                  <a:lnTo>
                    <a:pt x="221" y="47"/>
                  </a:lnTo>
                  <a:lnTo>
                    <a:pt x="219" y="50"/>
                  </a:lnTo>
                  <a:lnTo>
                    <a:pt x="218" y="53"/>
                  </a:lnTo>
                  <a:lnTo>
                    <a:pt x="212" y="57"/>
                  </a:lnTo>
                  <a:lnTo>
                    <a:pt x="208" y="58"/>
                  </a:lnTo>
                  <a:lnTo>
                    <a:pt x="203" y="58"/>
                  </a:lnTo>
                  <a:lnTo>
                    <a:pt x="200" y="56"/>
                  </a:lnTo>
                  <a:lnTo>
                    <a:pt x="198" y="54"/>
                  </a:lnTo>
                  <a:lnTo>
                    <a:pt x="196" y="56"/>
                  </a:lnTo>
                  <a:lnTo>
                    <a:pt x="192" y="59"/>
                  </a:lnTo>
                  <a:lnTo>
                    <a:pt x="187" y="59"/>
                  </a:lnTo>
                  <a:lnTo>
                    <a:pt x="185" y="59"/>
                  </a:lnTo>
                  <a:lnTo>
                    <a:pt x="183" y="58"/>
                  </a:lnTo>
                  <a:lnTo>
                    <a:pt x="182" y="56"/>
                  </a:lnTo>
                  <a:lnTo>
                    <a:pt x="179" y="54"/>
                  </a:lnTo>
                  <a:lnTo>
                    <a:pt x="176" y="52"/>
                  </a:lnTo>
                  <a:lnTo>
                    <a:pt x="173" y="53"/>
                  </a:lnTo>
                  <a:lnTo>
                    <a:pt x="167" y="54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36" y="44"/>
                  </a:lnTo>
                  <a:lnTo>
                    <a:pt x="133" y="40"/>
                  </a:lnTo>
                  <a:lnTo>
                    <a:pt x="131" y="40"/>
                  </a:lnTo>
                  <a:lnTo>
                    <a:pt x="129" y="38"/>
                  </a:lnTo>
                  <a:lnTo>
                    <a:pt x="125" y="38"/>
                  </a:lnTo>
                  <a:lnTo>
                    <a:pt x="124" y="42"/>
                  </a:lnTo>
                  <a:lnTo>
                    <a:pt x="121" y="44"/>
                  </a:lnTo>
                  <a:lnTo>
                    <a:pt x="118" y="54"/>
                  </a:lnTo>
                  <a:lnTo>
                    <a:pt x="115" y="58"/>
                  </a:lnTo>
                  <a:lnTo>
                    <a:pt x="111" y="61"/>
                  </a:lnTo>
                  <a:lnTo>
                    <a:pt x="107" y="62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2" y="71"/>
                  </a:lnTo>
                  <a:lnTo>
                    <a:pt x="97" y="69"/>
                  </a:lnTo>
                  <a:lnTo>
                    <a:pt x="98" y="72"/>
                  </a:lnTo>
                  <a:lnTo>
                    <a:pt x="94" y="75"/>
                  </a:lnTo>
                  <a:lnTo>
                    <a:pt x="89" y="73"/>
                  </a:lnTo>
                  <a:lnTo>
                    <a:pt x="87" y="71"/>
                  </a:lnTo>
                  <a:lnTo>
                    <a:pt x="78" y="71"/>
                  </a:lnTo>
                  <a:lnTo>
                    <a:pt x="78" y="75"/>
                  </a:lnTo>
                  <a:lnTo>
                    <a:pt x="72" y="77"/>
                  </a:lnTo>
                  <a:lnTo>
                    <a:pt x="66" y="75"/>
                  </a:lnTo>
                  <a:lnTo>
                    <a:pt x="62" y="71"/>
                  </a:lnTo>
                  <a:lnTo>
                    <a:pt x="58" y="68"/>
                  </a:lnTo>
                  <a:lnTo>
                    <a:pt x="53" y="68"/>
                  </a:lnTo>
                  <a:lnTo>
                    <a:pt x="47" y="67"/>
                  </a:lnTo>
                  <a:lnTo>
                    <a:pt x="44" y="64"/>
                  </a:lnTo>
                  <a:lnTo>
                    <a:pt x="39" y="60"/>
                  </a:lnTo>
                  <a:lnTo>
                    <a:pt x="41" y="54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8" y="41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19" y="39"/>
                  </a:lnTo>
                  <a:lnTo>
                    <a:pt x="16" y="38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28"/>
                  </a:lnTo>
                  <a:lnTo>
                    <a:pt x="9" y="28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5"/>
                  </a:lnTo>
                  <a:lnTo>
                    <a:pt x="8" y="3"/>
                  </a:lnTo>
                  <a:lnTo>
                    <a:pt x="278" y="0"/>
                  </a:lnTo>
                  <a:lnTo>
                    <a:pt x="268" y="0"/>
                  </a:lnTo>
                  <a:lnTo>
                    <a:pt x="279" y="0"/>
                  </a:lnTo>
                </a:path>
              </a:pathLst>
            </a:custGeom>
            <a:solidFill>
              <a:srgbClr val="004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70" name="Freeform 98"/>
            <p:cNvSpPr>
              <a:spLocks/>
            </p:cNvSpPr>
            <p:nvPr/>
          </p:nvSpPr>
          <p:spPr bwMode="auto">
            <a:xfrm>
              <a:off x="1065" y="2850"/>
              <a:ext cx="154" cy="13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5" y="19"/>
                </a:cxn>
                <a:cxn ang="0">
                  <a:pos x="26" y="32"/>
                </a:cxn>
                <a:cxn ang="0">
                  <a:pos x="35" y="44"/>
                </a:cxn>
                <a:cxn ang="0">
                  <a:pos x="42" y="56"/>
                </a:cxn>
                <a:cxn ang="0">
                  <a:pos x="45" y="70"/>
                </a:cxn>
                <a:cxn ang="0">
                  <a:pos x="50" y="80"/>
                </a:cxn>
                <a:cxn ang="0">
                  <a:pos x="52" y="96"/>
                </a:cxn>
                <a:cxn ang="0">
                  <a:pos x="56" y="111"/>
                </a:cxn>
                <a:cxn ang="0">
                  <a:pos x="59" y="118"/>
                </a:cxn>
                <a:cxn ang="0">
                  <a:pos x="60" y="123"/>
                </a:cxn>
                <a:cxn ang="0">
                  <a:pos x="60" y="128"/>
                </a:cxn>
                <a:cxn ang="0">
                  <a:pos x="80" y="137"/>
                </a:cxn>
                <a:cxn ang="0">
                  <a:pos x="153" y="133"/>
                </a:cxn>
                <a:cxn ang="0">
                  <a:pos x="134" y="127"/>
                </a:cxn>
                <a:cxn ang="0">
                  <a:pos x="125" y="126"/>
                </a:cxn>
                <a:cxn ang="0">
                  <a:pos x="103" y="112"/>
                </a:cxn>
                <a:cxn ang="0">
                  <a:pos x="91" y="100"/>
                </a:cxn>
                <a:cxn ang="0">
                  <a:pos x="80" y="86"/>
                </a:cxn>
                <a:cxn ang="0">
                  <a:pos x="78" y="72"/>
                </a:cxn>
                <a:cxn ang="0">
                  <a:pos x="74" y="63"/>
                </a:cxn>
                <a:cxn ang="0">
                  <a:pos x="85" y="46"/>
                </a:cxn>
                <a:cxn ang="0">
                  <a:pos x="93" y="42"/>
                </a:cxn>
                <a:cxn ang="0">
                  <a:pos x="118" y="35"/>
                </a:cxn>
                <a:cxn ang="0">
                  <a:pos x="134" y="34"/>
                </a:cxn>
                <a:cxn ang="0">
                  <a:pos x="150" y="20"/>
                </a:cxn>
                <a:cxn ang="0">
                  <a:pos x="144" y="19"/>
                </a:cxn>
                <a:cxn ang="0">
                  <a:pos x="135" y="28"/>
                </a:cxn>
                <a:cxn ang="0">
                  <a:pos x="125" y="30"/>
                </a:cxn>
                <a:cxn ang="0">
                  <a:pos x="116" y="32"/>
                </a:cxn>
                <a:cxn ang="0">
                  <a:pos x="100" y="34"/>
                </a:cxn>
                <a:cxn ang="0">
                  <a:pos x="100" y="31"/>
                </a:cxn>
                <a:cxn ang="0">
                  <a:pos x="112" y="21"/>
                </a:cxn>
                <a:cxn ang="0">
                  <a:pos x="107" y="20"/>
                </a:cxn>
                <a:cxn ang="0">
                  <a:pos x="91" y="33"/>
                </a:cxn>
                <a:cxn ang="0">
                  <a:pos x="72" y="35"/>
                </a:cxn>
                <a:cxn ang="0">
                  <a:pos x="85" y="15"/>
                </a:cxn>
                <a:cxn ang="0">
                  <a:pos x="79" y="16"/>
                </a:cxn>
                <a:cxn ang="0">
                  <a:pos x="74" y="20"/>
                </a:cxn>
                <a:cxn ang="0">
                  <a:pos x="65" y="16"/>
                </a:cxn>
                <a:cxn ang="0">
                  <a:pos x="63" y="18"/>
                </a:cxn>
                <a:cxn ang="0">
                  <a:pos x="69" y="24"/>
                </a:cxn>
                <a:cxn ang="0">
                  <a:pos x="64" y="32"/>
                </a:cxn>
                <a:cxn ang="0">
                  <a:pos x="64" y="34"/>
                </a:cxn>
                <a:cxn ang="0">
                  <a:pos x="64" y="38"/>
                </a:cxn>
                <a:cxn ang="0">
                  <a:pos x="57" y="44"/>
                </a:cxn>
                <a:cxn ang="0">
                  <a:pos x="51" y="43"/>
                </a:cxn>
                <a:cxn ang="0">
                  <a:pos x="47" y="41"/>
                </a:cxn>
                <a:cxn ang="0">
                  <a:pos x="38" y="33"/>
                </a:cxn>
                <a:cxn ang="0">
                  <a:pos x="30" y="24"/>
                </a:cxn>
                <a:cxn ang="0">
                  <a:pos x="30" y="21"/>
                </a:cxn>
                <a:cxn ang="0">
                  <a:pos x="28" y="19"/>
                </a:cxn>
                <a:cxn ang="0">
                  <a:pos x="23" y="11"/>
                </a:cxn>
                <a:cxn ang="0">
                  <a:pos x="33" y="4"/>
                </a:cxn>
                <a:cxn ang="0">
                  <a:pos x="28" y="0"/>
                </a:cxn>
                <a:cxn ang="0">
                  <a:pos x="21" y="7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15" y="14"/>
                </a:cxn>
                <a:cxn ang="0">
                  <a:pos x="0" y="12"/>
                </a:cxn>
                <a:cxn ang="0">
                  <a:pos x="0" y="15"/>
                </a:cxn>
              </a:cxnLst>
              <a:rect l="0" t="0" r="r" b="b"/>
              <a:pathLst>
                <a:path w="154" h="138">
                  <a:moveTo>
                    <a:pt x="0" y="15"/>
                  </a:moveTo>
                  <a:lnTo>
                    <a:pt x="15" y="19"/>
                  </a:lnTo>
                  <a:lnTo>
                    <a:pt x="26" y="32"/>
                  </a:lnTo>
                  <a:lnTo>
                    <a:pt x="35" y="44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2" y="96"/>
                  </a:lnTo>
                  <a:lnTo>
                    <a:pt x="56" y="111"/>
                  </a:lnTo>
                  <a:lnTo>
                    <a:pt x="59" y="118"/>
                  </a:lnTo>
                  <a:lnTo>
                    <a:pt x="60" y="123"/>
                  </a:lnTo>
                  <a:lnTo>
                    <a:pt x="60" y="128"/>
                  </a:lnTo>
                  <a:lnTo>
                    <a:pt x="80" y="137"/>
                  </a:lnTo>
                  <a:lnTo>
                    <a:pt x="153" y="133"/>
                  </a:lnTo>
                  <a:lnTo>
                    <a:pt x="134" y="127"/>
                  </a:lnTo>
                  <a:lnTo>
                    <a:pt x="125" y="126"/>
                  </a:lnTo>
                  <a:lnTo>
                    <a:pt x="103" y="112"/>
                  </a:lnTo>
                  <a:lnTo>
                    <a:pt x="91" y="100"/>
                  </a:lnTo>
                  <a:lnTo>
                    <a:pt x="80" y="86"/>
                  </a:lnTo>
                  <a:lnTo>
                    <a:pt x="78" y="72"/>
                  </a:lnTo>
                  <a:lnTo>
                    <a:pt x="74" y="63"/>
                  </a:lnTo>
                  <a:lnTo>
                    <a:pt x="85" y="46"/>
                  </a:lnTo>
                  <a:lnTo>
                    <a:pt x="93" y="42"/>
                  </a:lnTo>
                  <a:lnTo>
                    <a:pt x="118" y="35"/>
                  </a:lnTo>
                  <a:lnTo>
                    <a:pt x="134" y="34"/>
                  </a:lnTo>
                  <a:lnTo>
                    <a:pt x="150" y="20"/>
                  </a:lnTo>
                  <a:lnTo>
                    <a:pt x="144" y="19"/>
                  </a:lnTo>
                  <a:lnTo>
                    <a:pt x="135" y="28"/>
                  </a:lnTo>
                  <a:lnTo>
                    <a:pt x="125" y="30"/>
                  </a:lnTo>
                  <a:lnTo>
                    <a:pt x="116" y="32"/>
                  </a:lnTo>
                  <a:lnTo>
                    <a:pt x="100" y="34"/>
                  </a:lnTo>
                  <a:lnTo>
                    <a:pt x="100" y="31"/>
                  </a:lnTo>
                  <a:lnTo>
                    <a:pt x="112" y="21"/>
                  </a:lnTo>
                  <a:lnTo>
                    <a:pt x="107" y="20"/>
                  </a:lnTo>
                  <a:lnTo>
                    <a:pt x="91" y="33"/>
                  </a:lnTo>
                  <a:lnTo>
                    <a:pt x="72" y="35"/>
                  </a:lnTo>
                  <a:lnTo>
                    <a:pt x="85" y="15"/>
                  </a:lnTo>
                  <a:lnTo>
                    <a:pt x="79" y="16"/>
                  </a:lnTo>
                  <a:lnTo>
                    <a:pt x="74" y="20"/>
                  </a:lnTo>
                  <a:lnTo>
                    <a:pt x="65" y="16"/>
                  </a:lnTo>
                  <a:lnTo>
                    <a:pt x="63" y="18"/>
                  </a:lnTo>
                  <a:lnTo>
                    <a:pt x="69" y="24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57" y="44"/>
                  </a:lnTo>
                  <a:lnTo>
                    <a:pt x="51" y="43"/>
                  </a:lnTo>
                  <a:lnTo>
                    <a:pt x="47" y="41"/>
                  </a:lnTo>
                  <a:lnTo>
                    <a:pt x="38" y="33"/>
                  </a:lnTo>
                  <a:lnTo>
                    <a:pt x="30" y="24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33" y="4"/>
                  </a:lnTo>
                  <a:lnTo>
                    <a:pt x="28" y="0"/>
                  </a:lnTo>
                  <a:lnTo>
                    <a:pt x="21" y="7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15" y="14"/>
                  </a:lnTo>
                  <a:lnTo>
                    <a:pt x="0" y="12"/>
                  </a:lnTo>
                  <a:lnTo>
                    <a:pt x="0" y="15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71" name="Freeform 99"/>
            <p:cNvSpPr>
              <a:spLocks/>
            </p:cNvSpPr>
            <p:nvPr/>
          </p:nvSpPr>
          <p:spPr bwMode="auto">
            <a:xfrm>
              <a:off x="1112" y="2902"/>
              <a:ext cx="53" cy="84"/>
            </a:xfrm>
            <a:custGeom>
              <a:avLst/>
              <a:gdLst/>
              <a:ahLst/>
              <a:cxnLst>
                <a:cxn ang="0">
                  <a:pos x="43" y="83"/>
                </a:cxn>
                <a:cxn ang="0">
                  <a:pos x="52" y="71"/>
                </a:cxn>
                <a:cxn ang="0">
                  <a:pos x="50" y="67"/>
                </a:cxn>
                <a:cxn ang="0">
                  <a:pos x="32" y="43"/>
                </a:cxn>
                <a:cxn ang="0">
                  <a:pos x="30" y="43"/>
                </a:cxn>
                <a:cxn ang="0">
                  <a:pos x="28" y="45"/>
                </a:cxn>
                <a:cxn ang="0">
                  <a:pos x="25" y="28"/>
                </a:cxn>
                <a:cxn ang="0">
                  <a:pos x="22" y="28"/>
                </a:cxn>
                <a:cxn ang="0">
                  <a:pos x="22" y="27"/>
                </a:cxn>
                <a:cxn ang="0">
                  <a:pos x="19" y="26"/>
                </a:cxn>
                <a:cxn ang="0">
                  <a:pos x="19" y="21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13" y="13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3" y="2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4" y="7"/>
                </a:cxn>
                <a:cxn ang="0">
                  <a:pos x="9" y="10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7" y="12"/>
                </a:cxn>
                <a:cxn ang="0">
                  <a:pos x="1" y="15"/>
                </a:cxn>
                <a:cxn ang="0">
                  <a:pos x="4" y="18"/>
                </a:cxn>
                <a:cxn ang="0">
                  <a:pos x="2" y="20"/>
                </a:cxn>
                <a:cxn ang="0">
                  <a:pos x="6" y="26"/>
                </a:cxn>
                <a:cxn ang="0">
                  <a:pos x="12" y="34"/>
                </a:cxn>
                <a:cxn ang="0">
                  <a:pos x="8" y="35"/>
                </a:cxn>
                <a:cxn ang="0">
                  <a:pos x="10" y="41"/>
                </a:cxn>
                <a:cxn ang="0">
                  <a:pos x="11" y="47"/>
                </a:cxn>
                <a:cxn ang="0">
                  <a:pos x="10" y="52"/>
                </a:cxn>
                <a:cxn ang="0">
                  <a:pos x="13" y="64"/>
                </a:cxn>
                <a:cxn ang="0">
                  <a:pos x="14" y="73"/>
                </a:cxn>
                <a:cxn ang="0">
                  <a:pos x="14" y="78"/>
                </a:cxn>
                <a:cxn ang="0">
                  <a:pos x="43" y="83"/>
                </a:cxn>
              </a:cxnLst>
              <a:rect l="0" t="0" r="r" b="b"/>
              <a:pathLst>
                <a:path w="53" h="84">
                  <a:moveTo>
                    <a:pt x="43" y="83"/>
                  </a:moveTo>
                  <a:lnTo>
                    <a:pt x="52" y="71"/>
                  </a:lnTo>
                  <a:lnTo>
                    <a:pt x="50" y="67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8" y="45"/>
                  </a:lnTo>
                  <a:lnTo>
                    <a:pt x="25" y="28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19" y="26"/>
                  </a:lnTo>
                  <a:lnTo>
                    <a:pt x="19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13" y="13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3" y="2"/>
                  </a:lnTo>
                  <a:lnTo>
                    <a:pt x="6" y="4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4" y="7"/>
                  </a:lnTo>
                  <a:lnTo>
                    <a:pt x="9" y="10"/>
                  </a:lnTo>
                  <a:lnTo>
                    <a:pt x="1" y="8"/>
                  </a:lnTo>
                  <a:lnTo>
                    <a:pt x="0" y="11"/>
                  </a:lnTo>
                  <a:lnTo>
                    <a:pt x="7" y="12"/>
                  </a:lnTo>
                  <a:lnTo>
                    <a:pt x="1" y="15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6" y="26"/>
                  </a:lnTo>
                  <a:lnTo>
                    <a:pt x="12" y="34"/>
                  </a:lnTo>
                  <a:lnTo>
                    <a:pt x="8" y="35"/>
                  </a:lnTo>
                  <a:lnTo>
                    <a:pt x="10" y="41"/>
                  </a:lnTo>
                  <a:lnTo>
                    <a:pt x="11" y="47"/>
                  </a:lnTo>
                  <a:lnTo>
                    <a:pt x="10" y="52"/>
                  </a:lnTo>
                  <a:lnTo>
                    <a:pt x="13" y="64"/>
                  </a:lnTo>
                  <a:lnTo>
                    <a:pt x="14" y="73"/>
                  </a:lnTo>
                  <a:lnTo>
                    <a:pt x="14" y="78"/>
                  </a:lnTo>
                  <a:lnTo>
                    <a:pt x="43" y="83"/>
                  </a:lnTo>
                </a:path>
              </a:pathLst>
            </a:custGeom>
            <a:solidFill>
              <a:srgbClr val="603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72" name="Freeform 100"/>
            <p:cNvSpPr>
              <a:spLocks/>
            </p:cNvSpPr>
            <p:nvPr/>
          </p:nvSpPr>
          <p:spPr bwMode="auto">
            <a:xfrm>
              <a:off x="993" y="2803"/>
              <a:ext cx="277" cy="75"/>
            </a:xfrm>
            <a:custGeom>
              <a:avLst/>
              <a:gdLst/>
              <a:ahLst/>
              <a:cxnLst>
                <a:cxn ang="0">
                  <a:pos x="260" y="27"/>
                </a:cxn>
                <a:cxn ang="0">
                  <a:pos x="241" y="29"/>
                </a:cxn>
                <a:cxn ang="0">
                  <a:pos x="235" y="30"/>
                </a:cxn>
                <a:cxn ang="0">
                  <a:pos x="218" y="26"/>
                </a:cxn>
                <a:cxn ang="0">
                  <a:pos x="210" y="27"/>
                </a:cxn>
                <a:cxn ang="0">
                  <a:pos x="200" y="29"/>
                </a:cxn>
                <a:cxn ang="0">
                  <a:pos x="177" y="16"/>
                </a:cxn>
                <a:cxn ang="0">
                  <a:pos x="170" y="12"/>
                </a:cxn>
                <a:cxn ang="0">
                  <a:pos x="144" y="10"/>
                </a:cxn>
                <a:cxn ang="0">
                  <a:pos x="128" y="3"/>
                </a:cxn>
                <a:cxn ang="0">
                  <a:pos x="119" y="3"/>
                </a:cxn>
                <a:cxn ang="0">
                  <a:pos x="100" y="12"/>
                </a:cxn>
                <a:cxn ang="0">
                  <a:pos x="84" y="13"/>
                </a:cxn>
                <a:cxn ang="0">
                  <a:pos x="62" y="11"/>
                </a:cxn>
                <a:cxn ang="0">
                  <a:pos x="51" y="20"/>
                </a:cxn>
                <a:cxn ang="0">
                  <a:pos x="23" y="19"/>
                </a:cxn>
                <a:cxn ang="0">
                  <a:pos x="15" y="22"/>
                </a:cxn>
                <a:cxn ang="0">
                  <a:pos x="21" y="27"/>
                </a:cxn>
                <a:cxn ang="0">
                  <a:pos x="34" y="31"/>
                </a:cxn>
                <a:cxn ang="0">
                  <a:pos x="24" y="34"/>
                </a:cxn>
                <a:cxn ang="0">
                  <a:pos x="8" y="29"/>
                </a:cxn>
                <a:cxn ang="0">
                  <a:pos x="1" y="33"/>
                </a:cxn>
                <a:cxn ang="0">
                  <a:pos x="5" y="43"/>
                </a:cxn>
                <a:cxn ang="0">
                  <a:pos x="0" y="52"/>
                </a:cxn>
                <a:cxn ang="0">
                  <a:pos x="8" y="56"/>
                </a:cxn>
                <a:cxn ang="0">
                  <a:pos x="28" y="65"/>
                </a:cxn>
                <a:cxn ang="0">
                  <a:pos x="42" y="66"/>
                </a:cxn>
                <a:cxn ang="0">
                  <a:pos x="54" y="74"/>
                </a:cxn>
                <a:cxn ang="0">
                  <a:pos x="65" y="68"/>
                </a:cxn>
                <a:cxn ang="0">
                  <a:pos x="74" y="44"/>
                </a:cxn>
                <a:cxn ang="0">
                  <a:pos x="141" y="58"/>
                </a:cxn>
                <a:cxn ang="0">
                  <a:pos x="269" y="37"/>
                </a:cxn>
                <a:cxn ang="0">
                  <a:pos x="276" y="31"/>
                </a:cxn>
                <a:cxn ang="0">
                  <a:pos x="272" y="26"/>
                </a:cxn>
              </a:cxnLst>
              <a:rect l="0" t="0" r="r" b="b"/>
              <a:pathLst>
                <a:path w="277" h="75">
                  <a:moveTo>
                    <a:pt x="265" y="26"/>
                  </a:moveTo>
                  <a:lnTo>
                    <a:pt x="260" y="27"/>
                  </a:lnTo>
                  <a:lnTo>
                    <a:pt x="245" y="34"/>
                  </a:lnTo>
                  <a:lnTo>
                    <a:pt x="241" y="29"/>
                  </a:lnTo>
                  <a:lnTo>
                    <a:pt x="238" y="28"/>
                  </a:lnTo>
                  <a:lnTo>
                    <a:pt x="235" y="30"/>
                  </a:lnTo>
                  <a:lnTo>
                    <a:pt x="227" y="33"/>
                  </a:lnTo>
                  <a:lnTo>
                    <a:pt x="218" y="26"/>
                  </a:lnTo>
                  <a:lnTo>
                    <a:pt x="213" y="24"/>
                  </a:lnTo>
                  <a:lnTo>
                    <a:pt x="210" y="27"/>
                  </a:lnTo>
                  <a:lnTo>
                    <a:pt x="203" y="26"/>
                  </a:lnTo>
                  <a:lnTo>
                    <a:pt x="200" y="29"/>
                  </a:lnTo>
                  <a:lnTo>
                    <a:pt x="197" y="35"/>
                  </a:lnTo>
                  <a:lnTo>
                    <a:pt x="177" y="16"/>
                  </a:lnTo>
                  <a:lnTo>
                    <a:pt x="174" y="13"/>
                  </a:lnTo>
                  <a:lnTo>
                    <a:pt x="170" y="12"/>
                  </a:lnTo>
                  <a:lnTo>
                    <a:pt x="157" y="18"/>
                  </a:lnTo>
                  <a:lnTo>
                    <a:pt x="144" y="10"/>
                  </a:lnTo>
                  <a:lnTo>
                    <a:pt x="129" y="10"/>
                  </a:lnTo>
                  <a:lnTo>
                    <a:pt x="128" y="3"/>
                  </a:lnTo>
                  <a:lnTo>
                    <a:pt x="124" y="0"/>
                  </a:lnTo>
                  <a:lnTo>
                    <a:pt x="119" y="3"/>
                  </a:lnTo>
                  <a:lnTo>
                    <a:pt x="109" y="9"/>
                  </a:lnTo>
                  <a:lnTo>
                    <a:pt x="100" y="12"/>
                  </a:lnTo>
                  <a:lnTo>
                    <a:pt x="89" y="6"/>
                  </a:lnTo>
                  <a:lnTo>
                    <a:pt x="84" y="13"/>
                  </a:lnTo>
                  <a:lnTo>
                    <a:pt x="64" y="12"/>
                  </a:lnTo>
                  <a:lnTo>
                    <a:pt x="62" y="11"/>
                  </a:lnTo>
                  <a:lnTo>
                    <a:pt x="58" y="13"/>
                  </a:lnTo>
                  <a:lnTo>
                    <a:pt x="51" y="20"/>
                  </a:lnTo>
                  <a:lnTo>
                    <a:pt x="27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7" y="26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34" y="31"/>
                  </a:lnTo>
                  <a:lnTo>
                    <a:pt x="37" y="34"/>
                  </a:lnTo>
                  <a:lnTo>
                    <a:pt x="24" y="34"/>
                  </a:lnTo>
                  <a:lnTo>
                    <a:pt x="14" y="31"/>
                  </a:lnTo>
                  <a:lnTo>
                    <a:pt x="8" y="29"/>
                  </a:lnTo>
                  <a:lnTo>
                    <a:pt x="3" y="30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5" y="43"/>
                  </a:lnTo>
                  <a:lnTo>
                    <a:pt x="1" y="45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8" y="56"/>
                  </a:lnTo>
                  <a:lnTo>
                    <a:pt x="17" y="57"/>
                  </a:lnTo>
                  <a:lnTo>
                    <a:pt x="28" y="65"/>
                  </a:lnTo>
                  <a:lnTo>
                    <a:pt x="34" y="68"/>
                  </a:lnTo>
                  <a:lnTo>
                    <a:pt x="42" y="66"/>
                  </a:lnTo>
                  <a:lnTo>
                    <a:pt x="48" y="74"/>
                  </a:lnTo>
                  <a:lnTo>
                    <a:pt x="54" y="74"/>
                  </a:lnTo>
                  <a:lnTo>
                    <a:pt x="62" y="72"/>
                  </a:lnTo>
                  <a:lnTo>
                    <a:pt x="65" y="68"/>
                  </a:lnTo>
                  <a:lnTo>
                    <a:pt x="69" y="62"/>
                  </a:lnTo>
                  <a:lnTo>
                    <a:pt x="74" y="44"/>
                  </a:lnTo>
                  <a:lnTo>
                    <a:pt x="140" y="45"/>
                  </a:lnTo>
                  <a:lnTo>
                    <a:pt x="141" y="58"/>
                  </a:lnTo>
                  <a:lnTo>
                    <a:pt x="267" y="50"/>
                  </a:lnTo>
                  <a:lnTo>
                    <a:pt x="269" y="37"/>
                  </a:lnTo>
                  <a:lnTo>
                    <a:pt x="274" y="35"/>
                  </a:lnTo>
                  <a:lnTo>
                    <a:pt x="276" y="31"/>
                  </a:lnTo>
                  <a:lnTo>
                    <a:pt x="275" y="29"/>
                  </a:lnTo>
                  <a:lnTo>
                    <a:pt x="272" y="26"/>
                  </a:lnTo>
                  <a:lnTo>
                    <a:pt x="265" y="26"/>
                  </a:lnTo>
                </a:path>
              </a:pathLst>
            </a:custGeom>
            <a:solidFill>
              <a:srgbClr val="00A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73" name="Freeform 101"/>
            <p:cNvSpPr>
              <a:spLocks/>
            </p:cNvSpPr>
            <p:nvPr/>
          </p:nvSpPr>
          <p:spPr bwMode="auto">
            <a:xfrm>
              <a:off x="1015" y="2820"/>
              <a:ext cx="259" cy="56"/>
            </a:xfrm>
            <a:custGeom>
              <a:avLst/>
              <a:gdLst/>
              <a:ahLst/>
              <a:cxnLst>
                <a:cxn ang="0">
                  <a:pos x="256" y="23"/>
                </a:cxn>
                <a:cxn ang="0">
                  <a:pos x="257" y="32"/>
                </a:cxn>
                <a:cxn ang="0">
                  <a:pos x="245" y="36"/>
                </a:cxn>
                <a:cxn ang="0">
                  <a:pos x="239" y="42"/>
                </a:cxn>
                <a:cxn ang="0">
                  <a:pos x="228" y="40"/>
                </a:cxn>
                <a:cxn ang="0">
                  <a:pos x="213" y="41"/>
                </a:cxn>
                <a:cxn ang="0">
                  <a:pos x="194" y="47"/>
                </a:cxn>
                <a:cxn ang="0">
                  <a:pos x="178" y="52"/>
                </a:cxn>
                <a:cxn ang="0">
                  <a:pos x="162" y="50"/>
                </a:cxn>
                <a:cxn ang="0">
                  <a:pos x="131" y="43"/>
                </a:cxn>
                <a:cxn ang="0">
                  <a:pos x="108" y="47"/>
                </a:cxn>
                <a:cxn ang="0">
                  <a:pos x="98" y="49"/>
                </a:cxn>
                <a:cxn ang="0">
                  <a:pos x="89" y="47"/>
                </a:cxn>
                <a:cxn ang="0">
                  <a:pos x="80" y="32"/>
                </a:cxn>
                <a:cxn ang="0">
                  <a:pos x="52" y="36"/>
                </a:cxn>
                <a:cxn ang="0">
                  <a:pos x="40" y="46"/>
                </a:cxn>
                <a:cxn ang="0">
                  <a:pos x="29" y="55"/>
                </a:cxn>
                <a:cxn ang="0">
                  <a:pos x="21" y="51"/>
                </a:cxn>
                <a:cxn ang="0">
                  <a:pos x="23" y="41"/>
                </a:cxn>
                <a:cxn ang="0">
                  <a:pos x="32" y="41"/>
                </a:cxn>
                <a:cxn ang="0">
                  <a:pos x="35" y="34"/>
                </a:cxn>
                <a:cxn ang="0">
                  <a:pos x="46" y="29"/>
                </a:cxn>
                <a:cxn ang="0">
                  <a:pos x="43" y="24"/>
                </a:cxn>
                <a:cxn ang="0">
                  <a:pos x="23" y="23"/>
                </a:cxn>
                <a:cxn ang="0">
                  <a:pos x="15" y="27"/>
                </a:cxn>
                <a:cxn ang="0">
                  <a:pos x="2" y="24"/>
                </a:cxn>
                <a:cxn ang="0">
                  <a:pos x="1" y="16"/>
                </a:cxn>
                <a:cxn ang="0">
                  <a:pos x="15" y="17"/>
                </a:cxn>
                <a:cxn ang="0">
                  <a:pos x="18" y="10"/>
                </a:cxn>
                <a:cxn ang="0">
                  <a:pos x="31" y="14"/>
                </a:cxn>
                <a:cxn ang="0">
                  <a:pos x="50" y="13"/>
                </a:cxn>
                <a:cxn ang="0">
                  <a:pos x="64" y="11"/>
                </a:cxn>
                <a:cxn ang="0">
                  <a:pos x="65" y="3"/>
                </a:cxn>
                <a:cxn ang="0">
                  <a:pos x="74" y="4"/>
                </a:cxn>
                <a:cxn ang="0">
                  <a:pos x="74" y="13"/>
                </a:cxn>
                <a:cxn ang="0">
                  <a:pos x="68" y="21"/>
                </a:cxn>
                <a:cxn ang="0">
                  <a:pos x="79" y="23"/>
                </a:cxn>
                <a:cxn ang="0">
                  <a:pos x="95" y="28"/>
                </a:cxn>
                <a:cxn ang="0">
                  <a:pos x="120" y="28"/>
                </a:cxn>
                <a:cxn ang="0">
                  <a:pos x="121" y="19"/>
                </a:cxn>
                <a:cxn ang="0">
                  <a:pos x="126" y="10"/>
                </a:cxn>
                <a:cxn ang="0">
                  <a:pos x="109" y="9"/>
                </a:cxn>
                <a:cxn ang="0">
                  <a:pos x="103" y="2"/>
                </a:cxn>
                <a:cxn ang="0">
                  <a:pos x="108" y="0"/>
                </a:cxn>
                <a:cxn ang="0">
                  <a:pos x="116" y="5"/>
                </a:cxn>
                <a:cxn ang="0">
                  <a:pos x="136" y="14"/>
                </a:cxn>
                <a:cxn ang="0">
                  <a:pos x="149" y="9"/>
                </a:cxn>
                <a:cxn ang="0">
                  <a:pos x="152" y="14"/>
                </a:cxn>
                <a:cxn ang="0">
                  <a:pos x="146" y="16"/>
                </a:cxn>
                <a:cxn ang="0">
                  <a:pos x="126" y="29"/>
                </a:cxn>
                <a:cxn ang="0">
                  <a:pos x="131" y="38"/>
                </a:cxn>
                <a:cxn ang="0">
                  <a:pos x="152" y="31"/>
                </a:cxn>
                <a:cxn ang="0">
                  <a:pos x="161" y="30"/>
                </a:cxn>
                <a:cxn ang="0">
                  <a:pos x="170" y="37"/>
                </a:cxn>
                <a:cxn ang="0">
                  <a:pos x="177" y="26"/>
                </a:cxn>
                <a:cxn ang="0">
                  <a:pos x="180" y="20"/>
                </a:cxn>
                <a:cxn ang="0">
                  <a:pos x="189" y="21"/>
                </a:cxn>
                <a:cxn ang="0">
                  <a:pos x="215" y="30"/>
                </a:cxn>
                <a:cxn ang="0">
                  <a:pos x="222" y="26"/>
                </a:cxn>
                <a:cxn ang="0">
                  <a:pos x="236" y="29"/>
                </a:cxn>
                <a:cxn ang="0">
                  <a:pos x="241" y="25"/>
                </a:cxn>
                <a:cxn ang="0">
                  <a:pos x="254" y="20"/>
                </a:cxn>
              </a:cxnLst>
              <a:rect l="0" t="0" r="r" b="b"/>
              <a:pathLst>
                <a:path w="259" h="56">
                  <a:moveTo>
                    <a:pt x="254" y="20"/>
                  </a:moveTo>
                  <a:lnTo>
                    <a:pt x="256" y="23"/>
                  </a:lnTo>
                  <a:lnTo>
                    <a:pt x="258" y="28"/>
                  </a:lnTo>
                  <a:lnTo>
                    <a:pt x="257" y="32"/>
                  </a:lnTo>
                  <a:lnTo>
                    <a:pt x="248" y="37"/>
                  </a:lnTo>
                  <a:lnTo>
                    <a:pt x="245" y="36"/>
                  </a:lnTo>
                  <a:lnTo>
                    <a:pt x="245" y="41"/>
                  </a:lnTo>
                  <a:lnTo>
                    <a:pt x="239" y="42"/>
                  </a:lnTo>
                  <a:lnTo>
                    <a:pt x="234" y="41"/>
                  </a:lnTo>
                  <a:lnTo>
                    <a:pt x="228" y="40"/>
                  </a:lnTo>
                  <a:lnTo>
                    <a:pt x="220" y="41"/>
                  </a:lnTo>
                  <a:lnTo>
                    <a:pt x="213" y="41"/>
                  </a:lnTo>
                  <a:lnTo>
                    <a:pt x="205" y="49"/>
                  </a:lnTo>
                  <a:lnTo>
                    <a:pt x="194" y="47"/>
                  </a:lnTo>
                  <a:lnTo>
                    <a:pt x="185" y="51"/>
                  </a:lnTo>
                  <a:lnTo>
                    <a:pt x="178" y="52"/>
                  </a:lnTo>
                  <a:lnTo>
                    <a:pt x="169" y="51"/>
                  </a:lnTo>
                  <a:lnTo>
                    <a:pt x="162" y="50"/>
                  </a:lnTo>
                  <a:lnTo>
                    <a:pt x="140" y="42"/>
                  </a:lnTo>
                  <a:lnTo>
                    <a:pt x="131" y="43"/>
                  </a:lnTo>
                  <a:lnTo>
                    <a:pt x="114" y="43"/>
                  </a:lnTo>
                  <a:lnTo>
                    <a:pt x="108" y="47"/>
                  </a:lnTo>
                  <a:lnTo>
                    <a:pt x="103" y="49"/>
                  </a:lnTo>
                  <a:lnTo>
                    <a:pt x="98" y="49"/>
                  </a:lnTo>
                  <a:lnTo>
                    <a:pt x="93" y="49"/>
                  </a:lnTo>
                  <a:lnTo>
                    <a:pt x="89" y="47"/>
                  </a:lnTo>
                  <a:lnTo>
                    <a:pt x="86" y="42"/>
                  </a:lnTo>
                  <a:lnTo>
                    <a:pt x="80" y="32"/>
                  </a:lnTo>
                  <a:lnTo>
                    <a:pt x="65" y="31"/>
                  </a:lnTo>
                  <a:lnTo>
                    <a:pt x="52" y="36"/>
                  </a:lnTo>
                  <a:lnTo>
                    <a:pt x="48" y="45"/>
                  </a:lnTo>
                  <a:lnTo>
                    <a:pt x="40" y="46"/>
                  </a:lnTo>
                  <a:lnTo>
                    <a:pt x="36" y="52"/>
                  </a:lnTo>
                  <a:lnTo>
                    <a:pt x="29" y="55"/>
                  </a:lnTo>
                  <a:lnTo>
                    <a:pt x="24" y="54"/>
                  </a:lnTo>
                  <a:lnTo>
                    <a:pt x="21" y="51"/>
                  </a:lnTo>
                  <a:lnTo>
                    <a:pt x="20" y="44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2" y="41"/>
                  </a:lnTo>
                  <a:lnTo>
                    <a:pt x="33" y="39"/>
                  </a:lnTo>
                  <a:lnTo>
                    <a:pt x="35" y="34"/>
                  </a:lnTo>
                  <a:lnTo>
                    <a:pt x="44" y="32"/>
                  </a:lnTo>
                  <a:lnTo>
                    <a:pt x="46" y="29"/>
                  </a:lnTo>
                  <a:lnTo>
                    <a:pt x="50" y="21"/>
                  </a:lnTo>
                  <a:lnTo>
                    <a:pt x="43" y="24"/>
                  </a:lnTo>
                  <a:lnTo>
                    <a:pt x="33" y="23"/>
                  </a:lnTo>
                  <a:lnTo>
                    <a:pt x="23" y="23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7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6" y="15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31" y="14"/>
                  </a:lnTo>
                  <a:lnTo>
                    <a:pt x="43" y="20"/>
                  </a:lnTo>
                  <a:lnTo>
                    <a:pt x="50" y="13"/>
                  </a:lnTo>
                  <a:lnTo>
                    <a:pt x="55" y="12"/>
                  </a:lnTo>
                  <a:lnTo>
                    <a:pt x="64" y="11"/>
                  </a:lnTo>
                  <a:lnTo>
                    <a:pt x="62" y="5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74" y="13"/>
                  </a:lnTo>
                  <a:lnTo>
                    <a:pt x="73" y="17"/>
                  </a:lnTo>
                  <a:lnTo>
                    <a:pt x="68" y="21"/>
                  </a:lnTo>
                  <a:lnTo>
                    <a:pt x="75" y="22"/>
                  </a:lnTo>
                  <a:lnTo>
                    <a:pt x="79" y="23"/>
                  </a:lnTo>
                  <a:lnTo>
                    <a:pt x="82" y="27"/>
                  </a:lnTo>
                  <a:lnTo>
                    <a:pt x="95" y="28"/>
                  </a:lnTo>
                  <a:lnTo>
                    <a:pt x="109" y="29"/>
                  </a:lnTo>
                  <a:lnTo>
                    <a:pt x="120" y="28"/>
                  </a:lnTo>
                  <a:lnTo>
                    <a:pt x="120" y="23"/>
                  </a:lnTo>
                  <a:lnTo>
                    <a:pt x="121" y="19"/>
                  </a:lnTo>
                  <a:lnTo>
                    <a:pt x="122" y="15"/>
                  </a:lnTo>
                  <a:lnTo>
                    <a:pt x="126" y="10"/>
                  </a:lnTo>
                  <a:lnTo>
                    <a:pt x="112" y="10"/>
                  </a:lnTo>
                  <a:lnTo>
                    <a:pt x="109" y="9"/>
                  </a:lnTo>
                  <a:lnTo>
                    <a:pt x="106" y="5"/>
                  </a:lnTo>
                  <a:lnTo>
                    <a:pt x="103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1"/>
                  </a:lnTo>
                  <a:lnTo>
                    <a:pt x="116" y="5"/>
                  </a:lnTo>
                  <a:lnTo>
                    <a:pt x="127" y="5"/>
                  </a:lnTo>
                  <a:lnTo>
                    <a:pt x="136" y="14"/>
                  </a:lnTo>
                  <a:lnTo>
                    <a:pt x="146" y="9"/>
                  </a:lnTo>
                  <a:lnTo>
                    <a:pt x="149" y="9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1" y="16"/>
                  </a:lnTo>
                  <a:lnTo>
                    <a:pt x="146" y="16"/>
                  </a:lnTo>
                  <a:lnTo>
                    <a:pt x="135" y="17"/>
                  </a:lnTo>
                  <a:lnTo>
                    <a:pt x="126" y="29"/>
                  </a:lnTo>
                  <a:lnTo>
                    <a:pt x="127" y="37"/>
                  </a:lnTo>
                  <a:lnTo>
                    <a:pt x="131" y="38"/>
                  </a:lnTo>
                  <a:lnTo>
                    <a:pt x="143" y="38"/>
                  </a:lnTo>
                  <a:lnTo>
                    <a:pt x="152" y="31"/>
                  </a:lnTo>
                  <a:lnTo>
                    <a:pt x="156" y="30"/>
                  </a:lnTo>
                  <a:lnTo>
                    <a:pt x="161" y="30"/>
                  </a:lnTo>
                  <a:lnTo>
                    <a:pt x="165" y="31"/>
                  </a:lnTo>
                  <a:lnTo>
                    <a:pt x="170" y="37"/>
                  </a:lnTo>
                  <a:lnTo>
                    <a:pt x="183" y="32"/>
                  </a:lnTo>
                  <a:lnTo>
                    <a:pt x="177" y="26"/>
                  </a:lnTo>
                  <a:lnTo>
                    <a:pt x="178" y="23"/>
                  </a:lnTo>
                  <a:lnTo>
                    <a:pt x="180" y="20"/>
                  </a:lnTo>
                  <a:lnTo>
                    <a:pt x="185" y="19"/>
                  </a:lnTo>
                  <a:lnTo>
                    <a:pt x="189" y="21"/>
                  </a:lnTo>
                  <a:lnTo>
                    <a:pt x="200" y="29"/>
                  </a:lnTo>
                  <a:lnTo>
                    <a:pt x="215" y="30"/>
                  </a:lnTo>
                  <a:lnTo>
                    <a:pt x="216" y="26"/>
                  </a:lnTo>
                  <a:lnTo>
                    <a:pt x="222" y="26"/>
                  </a:lnTo>
                  <a:lnTo>
                    <a:pt x="218" y="25"/>
                  </a:lnTo>
                  <a:lnTo>
                    <a:pt x="236" y="29"/>
                  </a:lnTo>
                  <a:lnTo>
                    <a:pt x="237" y="26"/>
                  </a:lnTo>
                  <a:lnTo>
                    <a:pt x="241" y="25"/>
                  </a:lnTo>
                  <a:lnTo>
                    <a:pt x="249" y="19"/>
                  </a:lnTo>
                  <a:lnTo>
                    <a:pt x="254" y="20"/>
                  </a:lnTo>
                </a:path>
              </a:pathLst>
            </a:custGeom>
            <a:solidFill>
              <a:srgbClr val="006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74" name="Freeform 102"/>
            <p:cNvSpPr>
              <a:spLocks/>
            </p:cNvSpPr>
            <p:nvPr/>
          </p:nvSpPr>
          <p:spPr bwMode="auto">
            <a:xfrm>
              <a:off x="1091" y="2835"/>
              <a:ext cx="30" cy="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3" y="1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6" y="13"/>
                </a:cxn>
                <a:cxn ang="0">
                  <a:pos x="10" y="11"/>
                </a:cxn>
                <a:cxn ang="0">
                  <a:pos x="13" y="11"/>
                </a:cxn>
                <a:cxn ang="0">
                  <a:pos x="16" y="12"/>
                </a:cxn>
                <a:cxn ang="0">
                  <a:pos x="19" y="14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9" y="11"/>
                </a:cxn>
                <a:cxn ang="0">
                  <a:pos x="29" y="8"/>
                </a:cxn>
                <a:cxn ang="0">
                  <a:pos x="25" y="0"/>
                </a:cxn>
              </a:cxnLst>
              <a:rect l="0" t="0" r="r" b="b"/>
              <a:pathLst>
                <a:path w="30" h="15">
                  <a:moveTo>
                    <a:pt x="25" y="0"/>
                  </a:moveTo>
                  <a:lnTo>
                    <a:pt x="13" y="1"/>
                  </a:lnTo>
                  <a:lnTo>
                    <a:pt x="9" y="2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13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4"/>
                  </a:lnTo>
                  <a:lnTo>
                    <a:pt x="22" y="14"/>
                  </a:lnTo>
                  <a:lnTo>
                    <a:pt x="26" y="13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5" y="0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2519363" y="4376738"/>
            <a:ext cx="458787" cy="349250"/>
            <a:chOff x="1459" y="2752"/>
            <a:chExt cx="349" cy="236"/>
          </a:xfrm>
        </p:grpSpPr>
        <p:sp>
          <p:nvSpPr>
            <p:cNvPr id="156776" name="Freeform 104"/>
            <p:cNvSpPr>
              <a:spLocks/>
            </p:cNvSpPr>
            <p:nvPr/>
          </p:nvSpPr>
          <p:spPr bwMode="auto">
            <a:xfrm>
              <a:off x="1459" y="2752"/>
              <a:ext cx="349" cy="126"/>
            </a:xfrm>
            <a:custGeom>
              <a:avLst/>
              <a:gdLst/>
              <a:ahLst/>
              <a:cxnLst>
                <a:cxn ang="0">
                  <a:pos x="343" y="103"/>
                </a:cxn>
                <a:cxn ang="0">
                  <a:pos x="348" y="79"/>
                </a:cxn>
                <a:cxn ang="0">
                  <a:pos x="344" y="69"/>
                </a:cxn>
                <a:cxn ang="0">
                  <a:pos x="341" y="61"/>
                </a:cxn>
                <a:cxn ang="0">
                  <a:pos x="338" y="60"/>
                </a:cxn>
                <a:cxn ang="0">
                  <a:pos x="321" y="52"/>
                </a:cxn>
                <a:cxn ang="0">
                  <a:pos x="311" y="57"/>
                </a:cxn>
                <a:cxn ang="0">
                  <a:pos x="297" y="63"/>
                </a:cxn>
                <a:cxn ang="0">
                  <a:pos x="294" y="52"/>
                </a:cxn>
                <a:cxn ang="0">
                  <a:pos x="291" y="42"/>
                </a:cxn>
                <a:cxn ang="0">
                  <a:pos x="279" y="41"/>
                </a:cxn>
                <a:cxn ang="0">
                  <a:pos x="270" y="36"/>
                </a:cxn>
                <a:cxn ang="0">
                  <a:pos x="259" y="39"/>
                </a:cxn>
                <a:cxn ang="0">
                  <a:pos x="254" y="30"/>
                </a:cxn>
                <a:cxn ang="0">
                  <a:pos x="245" y="25"/>
                </a:cxn>
                <a:cxn ang="0">
                  <a:pos x="251" y="10"/>
                </a:cxn>
                <a:cxn ang="0">
                  <a:pos x="245" y="3"/>
                </a:cxn>
                <a:cxn ang="0">
                  <a:pos x="234" y="3"/>
                </a:cxn>
                <a:cxn ang="0">
                  <a:pos x="227" y="7"/>
                </a:cxn>
                <a:cxn ang="0">
                  <a:pos x="212" y="1"/>
                </a:cxn>
                <a:cxn ang="0">
                  <a:pos x="202" y="0"/>
                </a:cxn>
                <a:cxn ang="0">
                  <a:pos x="194" y="3"/>
                </a:cxn>
                <a:cxn ang="0">
                  <a:pos x="190" y="8"/>
                </a:cxn>
                <a:cxn ang="0">
                  <a:pos x="183" y="24"/>
                </a:cxn>
                <a:cxn ang="0">
                  <a:pos x="178" y="34"/>
                </a:cxn>
                <a:cxn ang="0">
                  <a:pos x="178" y="44"/>
                </a:cxn>
                <a:cxn ang="0">
                  <a:pos x="172" y="46"/>
                </a:cxn>
                <a:cxn ang="0">
                  <a:pos x="163" y="37"/>
                </a:cxn>
                <a:cxn ang="0">
                  <a:pos x="155" y="29"/>
                </a:cxn>
                <a:cxn ang="0">
                  <a:pos x="147" y="16"/>
                </a:cxn>
                <a:cxn ang="0">
                  <a:pos x="141" y="13"/>
                </a:cxn>
                <a:cxn ang="0">
                  <a:pos x="136" y="19"/>
                </a:cxn>
                <a:cxn ang="0">
                  <a:pos x="124" y="22"/>
                </a:cxn>
                <a:cxn ang="0">
                  <a:pos x="115" y="22"/>
                </a:cxn>
                <a:cxn ang="0">
                  <a:pos x="108" y="24"/>
                </a:cxn>
                <a:cxn ang="0">
                  <a:pos x="98" y="20"/>
                </a:cxn>
                <a:cxn ang="0">
                  <a:pos x="91" y="19"/>
                </a:cxn>
                <a:cxn ang="0">
                  <a:pos x="85" y="23"/>
                </a:cxn>
                <a:cxn ang="0">
                  <a:pos x="81" y="31"/>
                </a:cxn>
                <a:cxn ang="0">
                  <a:pos x="80" y="41"/>
                </a:cxn>
                <a:cxn ang="0">
                  <a:pos x="84" y="49"/>
                </a:cxn>
                <a:cxn ang="0">
                  <a:pos x="84" y="52"/>
                </a:cxn>
                <a:cxn ang="0">
                  <a:pos x="66" y="48"/>
                </a:cxn>
                <a:cxn ang="0">
                  <a:pos x="52" y="38"/>
                </a:cxn>
                <a:cxn ang="0">
                  <a:pos x="45" y="51"/>
                </a:cxn>
                <a:cxn ang="0">
                  <a:pos x="25" y="50"/>
                </a:cxn>
                <a:cxn ang="0">
                  <a:pos x="27" y="70"/>
                </a:cxn>
                <a:cxn ang="0">
                  <a:pos x="6" y="76"/>
                </a:cxn>
                <a:cxn ang="0">
                  <a:pos x="0" y="87"/>
                </a:cxn>
                <a:cxn ang="0">
                  <a:pos x="8" y="97"/>
                </a:cxn>
                <a:cxn ang="0">
                  <a:pos x="8" y="102"/>
                </a:cxn>
                <a:cxn ang="0">
                  <a:pos x="6" y="110"/>
                </a:cxn>
                <a:cxn ang="0">
                  <a:pos x="8" y="119"/>
                </a:cxn>
                <a:cxn ang="0">
                  <a:pos x="20" y="124"/>
                </a:cxn>
                <a:cxn ang="0">
                  <a:pos x="34" y="125"/>
                </a:cxn>
              </a:cxnLst>
              <a:rect l="0" t="0" r="r" b="b"/>
              <a:pathLst>
                <a:path w="349" h="126">
                  <a:moveTo>
                    <a:pt x="330" y="112"/>
                  </a:moveTo>
                  <a:lnTo>
                    <a:pt x="343" y="103"/>
                  </a:lnTo>
                  <a:lnTo>
                    <a:pt x="347" y="89"/>
                  </a:lnTo>
                  <a:lnTo>
                    <a:pt x="348" y="79"/>
                  </a:lnTo>
                  <a:lnTo>
                    <a:pt x="347" y="74"/>
                  </a:lnTo>
                  <a:lnTo>
                    <a:pt x="344" y="69"/>
                  </a:lnTo>
                  <a:lnTo>
                    <a:pt x="342" y="64"/>
                  </a:lnTo>
                  <a:lnTo>
                    <a:pt x="341" y="61"/>
                  </a:lnTo>
                  <a:lnTo>
                    <a:pt x="333" y="57"/>
                  </a:lnTo>
                  <a:lnTo>
                    <a:pt x="338" y="60"/>
                  </a:lnTo>
                  <a:lnTo>
                    <a:pt x="324" y="53"/>
                  </a:lnTo>
                  <a:lnTo>
                    <a:pt x="321" y="52"/>
                  </a:lnTo>
                  <a:lnTo>
                    <a:pt x="316" y="53"/>
                  </a:lnTo>
                  <a:lnTo>
                    <a:pt x="311" y="57"/>
                  </a:lnTo>
                  <a:lnTo>
                    <a:pt x="300" y="61"/>
                  </a:lnTo>
                  <a:lnTo>
                    <a:pt x="297" y="63"/>
                  </a:lnTo>
                  <a:lnTo>
                    <a:pt x="292" y="60"/>
                  </a:lnTo>
                  <a:lnTo>
                    <a:pt x="294" y="52"/>
                  </a:lnTo>
                  <a:lnTo>
                    <a:pt x="294" y="47"/>
                  </a:lnTo>
                  <a:lnTo>
                    <a:pt x="291" y="42"/>
                  </a:lnTo>
                  <a:lnTo>
                    <a:pt x="286" y="40"/>
                  </a:lnTo>
                  <a:lnTo>
                    <a:pt x="279" y="41"/>
                  </a:lnTo>
                  <a:lnTo>
                    <a:pt x="276" y="38"/>
                  </a:lnTo>
                  <a:lnTo>
                    <a:pt x="270" y="36"/>
                  </a:lnTo>
                  <a:lnTo>
                    <a:pt x="263" y="37"/>
                  </a:lnTo>
                  <a:lnTo>
                    <a:pt x="259" y="39"/>
                  </a:lnTo>
                  <a:lnTo>
                    <a:pt x="257" y="32"/>
                  </a:lnTo>
                  <a:lnTo>
                    <a:pt x="254" y="30"/>
                  </a:lnTo>
                  <a:lnTo>
                    <a:pt x="249" y="26"/>
                  </a:lnTo>
                  <a:lnTo>
                    <a:pt x="245" y="25"/>
                  </a:lnTo>
                  <a:lnTo>
                    <a:pt x="248" y="18"/>
                  </a:lnTo>
                  <a:lnTo>
                    <a:pt x="251" y="10"/>
                  </a:lnTo>
                  <a:lnTo>
                    <a:pt x="248" y="6"/>
                  </a:lnTo>
                  <a:lnTo>
                    <a:pt x="245" y="3"/>
                  </a:lnTo>
                  <a:lnTo>
                    <a:pt x="240" y="2"/>
                  </a:lnTo>
                  <a:lnTo>
                    <a:pt x="234" y="3"/>
                  </a:lnTo>
                  <a:lnTo>
                    <a:pt x="230" y="6"/>
                  </a:lnTo>
                  <a:lnTo>
                    <a:pt x="227" y="7"/>
                  </a:lnTo>
                  <a:lnTo>
                    <a:pt x="219" y="3"/>
                  </a:lnTo>
                  <a:lnTo>
                    <a:pt x="212" y="1"/>
                  </a:lnTo>
                  <a:lnTo>
                    <a:pt x="205" y="0"/>
                  </a:lnTo>
                  <a:lnTo>
                    <a:pt x="202" y="0"/>
                  </a:lnTo>
                  <a:lnTo>
                    <a:pt x="199" y="0"/>
                  </a:lnTo>
                  <a:lnTo>
                    <a:pt x="194" y="3"/>
                  </a:lnTo>
                  <a:lnTo>
                    <a:pt x="192" y="6"/>
                  </a:lnTo>
                  <a:lnTo>
                    <a:pt x="190" y="8"/>
                  </a:lnTo>
                  <a:lnTo>
                    <a:pt x="188" y="11"/>
                  </a:lnTo>
                  <a:lnTo>
                    <a:pt x="183" y="24"/>
                  </a:lnTo>
                  <a:lnTo>
                    <a:pt x="180" y="29"/>
                  </a:lnTo>
                  <a:lnTo>
                    <a:pt x="178" y="34"/>
                  </a:lnTo>
                  <a:lnTo>
                    <a:pt x="178" y="38"/>
                  </a:lnTo>
                  <a:lnTo>
                    <a:pt x="178" y="44"/>
                  </a:lnTo>
                  <a:lnTo>
                    <a:pt x="177" y="46"/>
                  </a:lnTo>
                  <a:lnTo>
                    <a:pt x="172" y="46"/>
                  </a:lnTo>
                  <a:lnTo>
                    <a:pt x="167" y="45"/>
                  </a:lnTo>
                  <a:lnTo>
                    <a:pt x="163" y="37"/>
                  </a:lnTo>
                  <a:lnTo>
                    <a:pt x="160" y="32"/>
                  </a:lnTo>
                  <a:lnTo>
                    <a:pt x="155" y="29"/>
                  </a:lnTo>
                  <a:lnTo>
                    <a:pt x="148" y="24"/>
                  </a:lnTo>
                  <a:lnTo>
                    <a:pt x="147" y="16"/>
                  </a:lnTo>
                  <a:lnTo>
                    <a:pt x="145" y="13"/>
                  </a:lnTo>
                  <a:lnTo>
                    <a:pt x="141" y="13"/>
                  </a:lnTo>
                  <a:lnTo>
                    <a:pt x="138" y="15"/>
                  </a:lnTo>
                  <a:lnTo>
                    <a:pt x="136" y="19"/>
                  </a:lnTo>
                  <a:lnTo>
                    <a:pt x="133" y="23"/>
                  </a:lnTo>
                  <a:lnTo>
                    <a:pt x="124" y="22"/>
                  </a:lnTo>
                  <a:lnTo>
                    <a:pt x="119" y="22"/>
                  </a:lnTo>
                  <a:lnTo>
                    <a:pt x="115" y="22"/>
                  </a:lnTo>
                  <a:lnTo>
                    <a:pt x="111" y="23"/>
                  </a:lnTo>
                  <a:lnTo>
                    <a:pt x="108" y="24"/>
                  </a:lnTo>
                  <a:lnTo>
                    <a:pt x="103" y="27"/>
                  </a:lnTo>
                  <a:lnTo>
                    <a:pt x="98" y="20"/>
                  </a:lnTo>
                  <a:lnTo>
                    <a:pt x="95" y="19"/>
                  </a:lnTo>
                  <a:lnTo>
                    <a:pt x="91" y="19"/>
                  </a:lnTo>
                  <a:lnTo>
                    <a:pt x="88" y="22"/>
                  </a:lnTo>
                  <a:lnTo>
                    <a:pt x="85" y="23"/>
                  </a:lnTo>
                  <a:lnTo>
                    <a:pt x="81" y="27"/>
                  </a:lnTo>
                  <a:lnTo>
                    <a:pt x="81" y="31"/>
                  </a:lnTo>
                  <a:lnTo>
                    <a:pt x="81" y="34"/>
                  </a:lnTo>
                  <a:lnTo>
                    <a:pt x="80" y="41"/>
                  </a:lnTo>
                  <a:lnTo>
                    <a:pt x="80" y="46"/>
                  </a:lnTo>
                  <a:lnTo>
                    <a:pt x="84" y="49"/>
                  </a:lnTo>
                  <a:lnTo>
                    <a:pt x="87" y="50"/>
                  </a:lnTo>
                  <a:lnTo>
                    <a:pt x="84" y="52"/>
                  </a:lnTo>
                  <a:lnTo>
                    <a:pt x="75" y="54"/>
                  </a:lnTo>
                  <a:lnTo>
                    <a:pt x="66" y="48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9" y="39"/>
                  </a:lnTo>
                  <a:lnTo>
                    <a:pt x="45" y="51"/>
                  </a:lnTo>
                  <a:lnTo>
                    <a:pt x="29" y="48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7" y="70"/>
                  </a:lnTo>
                  <a:lnTo>
                    <a:pt x="16" y="73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8" y="97"/>
                  </a:lnTo>
                  <a:lnTo>
                    <a:pt x="11" y="98"/>
                  </a:lnTo>
                  <a:lnTo>
                    <a:pt x="8" y="102"/>
                  </a:lnTo>
                  <a:lnTo>
                    <a:pt x="6" y="106"/>
                  </a:lnTo>
                  <a:lnTo>
                    <a:pt x="6" y="110"/>
                  </a:lnTo>
                  <a:lnTo>
                    <a:pt x="6" y="115"/>
                  </a:lnTo>
                  <a:lnTo>
                    <a:pt x="8" y="119"/>
                  </a:lnTo>
                  <a:lnTo>
                    <a:pt x="15" y="122"/>
                  </a:lnTo>
                  <a:lnTo>
                    <a:pt x="20" y="124"/>
                  </a:lnTo>
                  <a:lnTo>
                    <a:pt x="26" y="125"/>
                  </a:lnTo>
                  <a:lnTo>
                    <a:pt x="34" y="125"/>
                  </a:lnTo>
                  <a:lnTo>
                    <a:pt x="330" y="112"/>
                  </a:lnTo>
                </a:path>
              </a:pathLst>
            </a:custGeom>
            <a:solidFill>
              <a:srgbClr val="00E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105"/>
            <p:cNvGrpSpPr>
              <a:grpSpLocks/>
            </p:cNvGrpSpPr>
            <p:nvPr/>
          </p:nvGrpSpPr>
          <p:grpSpPr bwMode="auto">
            <a:xfrm>
              <a:off x="1478" y="2804"/>
              <a:ext cx="315" cy="184"/>
              <a:chOff x="1478" y="2804"/>
              <a:chExt cx="315" cy="184"/>
            </a:xfrm>
          </p:grpSpPr>
          <p:sp>
            <p:nvSpPr>
              <p:cNvPr id="156778" name="Freeform 106"/>
              <p:cNvSpPr>
                <a:spLocks/>
              </p:cNvSpPr>
              <p:nvPr/>
            </p:nvSpPr>
            <p:spPr bwMode="auto">
              <a:xfrm>
                <a:off x="1478" y="2845"/>
                <a:ext cx="313" cy="81"/>
              </a:xfrm>
              <a:custGeom>
                <a:avLst/>
                <a:gdLst/>
                <a:ahLst/>
                <a:cxnLst>
                  <a:cxn ang="0">
                    <a:pos x="312" y="12"/>
                  </a:cxn>
                  <a:cxn ang="0">
                    <a:pos x="307" y="17"/>
                  </a:cxn>
                  <a:cxn ang="0">
                    <a:pos x="310" y="26"/>
                  </a:cxn>
                  <a:cxn ang="0">
                    <a:pos x="309" y="36"/>
                  </a:cxn>
                  <a:cxn ang="0">
                    <a:pos x="302" y="42"/>
                  </a:cxn>
                  <a:cxn ang="0">
                    <a:pos x="285" y="47"/>
                  </a:cxn>
                  <a:cxn ang="0">
                    <a:pos x="276" y="49"/>
                  </a:cxn>
                  <a:cxn ang="0">
                    <a:pos x="267" y="54"/>
                  </a:cxn>
                  <a:cxn ang="0">
                    <a:pos x="257" y="52"/>
                  </a:cxn>
                  <a:cxn ang="0">
                    <a:pos x="251" y="47"/>
                  </a:cxn>
                  <a:cxn ang="0">
                    <a:pos x="245" y="49"/>
                  </a:cxn>
                  <a:cxn ang="0">
                    <a:pos x="243" y="55"/>
                  </a:cxn>
                  <a:cxn ang="0">
                    <a:pos x="231" y="60"/>
                  </a:cxn>
                  <a:cxn ang="0">
                    <a:pos x="222" y="58"/>
                  </a:cxn>
                  <a:cxn ang="0">
                    <a:pos x="217" y="58"/>
                  </a:cxn>
                  <a:cxn ang="0">
                    <a:pos x="208" y="62"/>
                  </a:cxn>
                  <a:cxn ang="0">
                    <a:pos x="203" y="60"/>
                  </a:cxn>
                  <a:cxn ang="0">
                    <a:pos x="199" y="56"/>
                  </a:cxn>
                  <a:cxn ang="0">
                    <a:pos x="192" y="55"/>
                  </a:cxn>
                  <a:cxn ang="0">
                    <a:pos x="179" y="56"/>
                  </a:cxn>
                  <a:cxn ang="0">
                    <a:pos x="151" y="46"/>
                  </a:cxn>
                  <a:cxn ang="0">
                    <a:pos x="145" y="42"/>
                  </a:cxn>
                  <a:cxn ang="0">
                    <a:pos x="139" y="40"/>
                  </a:cxn>
                  <a:cxn ang="0">
                    <a:pos x="135" y="46"/>
                  </a:cxn>
                  <a:cxn ang="0">
                    <a:pos x="128" y="60"/>
                  </a:cxn>
                  <a:cxn ang="0">
                    <a:pos x="120" y="64"/>
                  </a:cxn>
                  <a:cxn ang="0">
                    <a:pos x="119" y="72"/>
                  </a:cxn>
                  <a:cxn ang="0">
                    <a:pos x="108" y="72"/>
                  </a:cxn>
                  <a:cxn ang="0">
                    <a:pos x="104" y="77"/>
                  </a:cxn>
                  <a:cxn ang="0">
                    <a:pos x="97" y="73"/>
                  </a:cxn>
                  <a:cxn ang="0">
                    <a:pos x="87" y="77"/>
                  </a:cxn>
                  <a:cxn ang="0">
                    <a:pos x="73" y="77"/>
                  </a:cxn>
                  <a:cxn ang="0">
                    <a:pos x="65" y="70"/>
                  </a:cxn>
                  <a:cxn ang="0">
                    <a:pos x="53" y="69"/>
                  </a:cxn>
                  <a:cxn ang="0">
                    <a:pos x="44" y="62"/>
                  </a:cxn>
                  <a:cxn ang="0">
                    <a:pos x="43" y="54"/>
                  </a:cxn>
                  <a:cxn ang="0">
                    <a:pos x="37" y="47"/>
                  </a:cxn>
                  <a:cxn ang="0">
                    <a:pos x="43" y="43"/>
                  </a:cxn>
                  <a:cxn ang="0">
                    <a:pos x="33" y="44"/>
                  </a:cxn>
                  <a:cxn ang="0">
                    <a:pos x="26" y="42"/>
                  </a:cxn>
                  <a:cxn ang="0">
                    <a:pos x="22" y="41"/>
                  </a:cxn>
                  <a:cxn ang="0">
                    <a:pos x="15" y="36"/>
                  </a:cxn>
                  <a:cxn ang="0">
                    <a:pos x="17" y="30"/>
                  </a:cxn>
                  <a:cxn ang="0">
                    <a:pos x="2" y="22"/>
                  </a:cxn>
                  <a:cxn ang="0">
                    <a:pos x="1" y="12"/>
                  </a:cxn>
                  <a:cxn ang="0">
                    <a:pos x="10" y="4"/>
                  </a:cxn>
                  <a:cxn ang="0">
                    <a:pos x="297" y="0"/>
                  </a:cxn>
                </a:cxnLst>
                <a:rect l="0" t="0" r="r" b="b"/>
                <a:pathLst>
                  <a:path w="313" h="81">
                    <a:moveTo>
                      <a:pt x="309" y="1"/>
                    </a:moveTo>
                    <a:lnTo>
                      <a:pt x="312" y="12"/>
                    </a:lnTo>
                    <a:lnTo>
                      <a:pt x="309" y="15"/>
                    </a:lnTo>
                    <a:lnTo>
                      <a:pt x="307" y="17"/>
                    </a:lnTo>
                    <a:lnTo>
                      <a:pt x="310" y="22"/>
                    </a:lnTo>
                    <a:lnTo>
                      <a:pt x="310" y="26"/>
                    </a:lnTo>
                    <a:lnTo>
                      <a:pt x="310" y="32"/>
                    </a:lnTo>
                    <a:lnTo>
                      <a:pt x="309" y="36"/>
                    </a:lnTo>
                    <a:lnTo>
                      <a:pt x="306" y="37"/>
                    </a:lnTo>
                    <a:lnTo>
                      <a:pt x="302" y="42"/>
                    </a:lnTo>
                    <a:lnTo>
                      <a:pt x="296" y="45"/>
                    </a:lnTo>
                    <a:lnTo>
                      <a:pt x="285" y="47"/>
                    </a:lnTo>
                    <a:lnTo>
                      <a:pt x="281" y="47"/>
                    </a:lnTo>
                    <a:lnTo>
                      <a:pt x="276" y="49"/>
                    </a:lnTo>
                    <a:lnTo>
                      <a:pt x="274" y="50"/>
                    </a:lnTo>
                    <a:lnTo>
                      <a:pt x="267" y="54"/>
                    </a:lnTo>
                    <a:lnTo>
                      <a:pt x="263" y="54"/>
                    </a:lnTo>
                    <a:lnTo>
                      <a:pt x="257" y="52"/>
                    </a:lnTo>
                    <a:lnTo>
                      <a:pt x="256" y="49"/>
                    </a:lnTo>
                    <a:lnTo>
                      <a:pt x="251" y="47"/>
                    </a:lnTo>
                    <a:lnTo>
                      <a:pt x="248" y="47"/>
                    </a:lnTo>
                    <a:lnTo>
                      <a:pt x="245" y="49"/>
                    </a:lnTo>
                    <a:lnTo>
                      <a:pt x="244" y="52"/>
                    </a:lnTo>
                    <a:lnTo>
                      <a:pt x="243" y="55"/>
                    </a:lnTo>
                    <a:lnTo>
                      <a:pt x="235" y="59"/>
                    </a:lnTo>
                    <a:lnTo>
                      <a:pt x="231" y="60"/>
                    </a:lnTo>
                    <a:lnTo>
                      <a:pt x="226" y="60"/>
                    </a:lnTo>
                    <a:lnTo>
                      <a:pt x="222" y="58"/>
                    </a:lnTo>
                    <a:lnTo>
                      <a:pt x="219" y="56"/>
                    </a:lnTo>
                    <a:lnTo>
                      <a:pt x="217" y="58"/>
                    </a:lnTo>
                    <a:lnTo>
                      <a:pt x="213" y="61"/>
                    </a:lnTo>
                    <a:lnTo>
                      <a:pt x="208" y="62"/>
                    </a:lnTo>
                    <a:lnTo>
                      <a:pt x="205" y="62"/>
                    </a:lnTo>
                    <a:lnTo>
                      <a:pt x="203" y="60"/>
                    </a:lnTo>
                    <a:lnTo>
                      <a:pt x="202" y="58"/>
                    </a:lnTo>
                    <a:lnTo>
                      <a:pt x="199" y="56"/>
                    </a:lnTo>
                    <a:lnTo>
                      <a:pt x="196" y="54"/>
                    </a:lnTo>
                    <a:lnTo>
                      <a:pt x="192" y="55"/>
                    </a:lnTo>
                    <a:lnTo>
                      <a:pt x="186" y="56"/>
                    </a:lnTo>
                    <a:lnTo>
                      <a:pt x="179" y="56"/>
                    </a:lnTo>
                    <a:lnTo>
                      <a:pt x="177" y="56"/>
                    </a:lnTo>
                    <a:lnTo>
                      <a:pt x="151" y="46"/>
                    </a:lnTo>
                    <a:lnTo>
                      <a:pt x="148" y="42"/>
                    </a:lnTo>
                    <a:lnTo>
                      <a:pt x="145" y="42"/>
                    </a:lnTo>
                    <a:lnTo>
                      <a:pt x="144" y="40"/>
                    </a:lnTo>
                    <a:lnTo>
                      <a:pt x="139" y="40"/>
                    </a:lnTo>
                    <a:lnTo>
                      <a:pt x="138" y="44"/>
                    </a:lnTo>
                    <a:lnTo>
                      <a:pt x="135" y="46"/>
                    </a:lnTo>
                    <a:lnTo>
                      <a:pt x="131" y="56"/>
                    </a:lnTo>
                    <a:lnTo>
                      <a:pt x="128" y="60"/>
                    </a:lnTo>
                    <a:lnTo>
                      <a:pt x="124" y="63"/>
                    </a:lnTo>
                    <a:lnTo>
                      <a:pt x="120" y="64"/>
                    </a:lnTo>
                    <a:lnTo>
                      <a:pt x="120" y="69"/>
                    </a:lnTo>
                    <a:lnTo>
                      <a:pt x="119" y="72"/>
                    </a:lnTo>
                    <a:lnTo>
                      <a:pt x="114" y="73"/>
                    </a:lnTo>
                    <a:lnTo>
                      <a:pt x="108" y="72"/>
                    </a:lnTo>
                    <a:lnTo>
                      <a:pt x="109" y="74"/>
                    </a:lnTo>
                    <a:lnTo>
                      <a:pt x="104" y="77"/>
                    </a:lnTo>
                    <a:lnTo>
                      <a:pt x="99" y="76"/>
                    </a:lnTo>
                    <a:lnTo>
                      <a:pt x="97" y="73"/>
                    </a:lnTo>
                    <a:lnTo>
                      <a:pt x="87" y="73"/>
                    </a:lnTo>
                    <a:lnTo>
                      <a:pt x="87" y="77"/>
                    </a:lnTo>
                    <a:lnTo>
                      <a:pt x="81" y="80"/>
                    </a:lnTo>
                    <a:lnTo>
                      <a:pt x="73" y="77"/>
                    </a:lnTo>
                    <a:lnTo>
                      <a:pt x="69" y="74"/>
                    </a:lnTo>
                    <a:lnTo>
                      <a:pt x="65" y="70"/>
                    </a:lnTo>
                    <a:lnTo>
                      <a:pt x="59" y="71"/>
                    </a:lnTo>
                    <a:lnTo>
                      <a:pt x="53" y="69"/>
                    </a:lnTo>
                    <a:lnTo>
                      <a:pt x="49" y="67"/>
                    </a:lnTo>
                    <a:lnTo>
                      <a:pt x="44" y="62"/>
                    </a:lnTo>
                    <a:lnTo>
                      <a:pt x="46" y="56"/>
                    </a:lnTo>
                    <a:lnTo>
                      <a:pt x="43" y="54"/>
                    </a:lnTo>
                    <a:lnTo>
                      <a:pt x="39" y="52"/>
                    </a:lnTo>
                    <a:lnTo>
                      <a:pt x="37" y="47"/>
                    </a:lnTo>
                    <a:lnTo>
                      <a:pt x="40" y="46"/>
                    </a:lnTo>
                    <a:lnTo>
                      <a:pt x="43" y="43"/>
                    </a:lnTo>
                    <a:lnTo>
                      <a:pt x="36" y="42"/>
                    </a:lnTo>
                    <a:lnTo>
                      <a:pt x="33" y="44"/>
                    </a:lnTo>
                    <a:lnTo>
                      <a:pt x="27" y="44"/>
                    </a:lnTo>
                    <a:lnTo>
                      <a:pt x="26" y="42"/>
                    </a:lnTo>
                    <a:lnTo>
                      <a:pt x="26" y="39"/>
                    </a:lnTo>
                    <a:lnTo>
                      <a:pt x="22" y="41"/>
                    </a:lnTo>
                    <a:lnTo>
                      <a:pt x="18" y="40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7" y="30"/>
                    </a:lnTo>
                    <a:lnTo>
                      <a:pt x="10" y="30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309" y="0"/>
                    </a:lnTo>
                    <a:lnTo>
                      <a:pt x="297" y="0"/>
                    </a:lnTo>
                    <a:lnTo>
                      <a:pt x="309" y="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107"/>
              <p:cNvGrpSpPr>
                <a:grpSpLocks/>
              </p:cNvGrpSpPr>
              <p:nvPr/>
            </p:nvGrpSpPr>
            <p:grpSpPr bwMode="auto">
              <a:xfrm>
                <a:off x="1563" y="2850"/>
                <a:ext cx="154" cy="138"/>
                <a:chOff x="1563" y="2850"/>
                <a:chExt cx="154" cy="138"/>
              </a:xfrm>
            </p:grpSpPr>
            <p:sp>
              <p:nvSpPr>
                <p:cNvPr id="156780" name="Freeform 108"/>
                <p:cNvSpPr>
                  <a:spLocks/>
                </p:cNvSpPr>
                <p:nvPr/>
              </p:nvSpPr>
              <p:spPr bwMode="auto">
                <a:xfrm>
                  <a:off x="1563" y="2850"/>
                  <a:ext cx="154" cy="13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5" y="19"/>
                    </a:cxn>
                    <a:cxn ang="0">
                      <a:pos x="25" y="32"/>
                    </a:cxn>
                    <a:cxn ang="0">
                      <a:pos x="35" y="44"/>
                    </a:cxn>
                    <a:cxn ang="0">
                      <a:pos x="41" y="56"/>
                    </a:cxn>
                    <a:cxn ang="0">
                      <a:pos x="45" y="70"/>
                    </a:cxn>
                    <a:cxn ang="0">
                      <a:pos x="50" y="80"/>
                    </a:cxn>
                    <a:cxn ang="0">
                      <a:pos x="52" y="96"/>
                    </a:cxn>
                    <a:cxn ang="0">
                      <a:pos x="56" y="111"/>
                    </a:cxn>
                    <a:cxn ang="0">
                      <a:pos x="59" y="118"/>
                    </a:cxn>
                    <a:cxn ang="0">
                      <a:pos x="60" y="123"/>
                    </a:cxn>
                    <a:cxn ang="0">
                      <a:pos x="60" y="128"/>
                    </a:cxn>
                    <a:cxn ang="0">
                      <a:pos x="79" y="137"/>
                    </a:cxn>
                    <a:cxn ang="0">
                      <a:pos x="153" y="133"/>
                    </a:cxn>
                    <a:cxn ang="0">
                      <a:pos x="134" y="127"/>
                    </a:cxn>
                    <a:cxn ang="0">
                      <a:pos x="125" y="126"/>
                    </a:cxn>
                    <a:cxn ang="0">
                      <a:pos x="103" y="112"/>
                    </a:cxn>
                    <a:cxn ang="0">
                      <a:pos x="91" y="100"/>
                    </a:cxn>
                    <a:cxn ang="0">
                      <a:pos x="80" y="86"/>
                    </a:cxn>
                    <a:cxn ang="0">
                      <a:pos x="78" y="72"/>
                    </a:cxn>
                    <a:cxn ang="0">
                      <a:pos x="74" y="63"/>
                    </a:cxn>
                    <a:cxn ang="0">
                      <a:pos x="85" y="46"/>
                    </a:cxn>
                    <a:cxn ang="0">
                      <a:pos x="93" y="42"/>
                    </a:cxn>
                    <a:cxn ang="0">
                      <a:pos x="118" y="35"/>
                    </a:cxn>
                    <a:cxn ang="0">
                      <a:pos x="134" y="34"/>
                    </a:cxn>
                    <a:cxn ang="0">
                      <a:pos x="150" y="20"/>
                    </a:cxn>
                    <a:cxn ang="0">
                      <a:pos x="144" y="19"/>
                    </a:cxn>
                    <a:cxn ang="0">
                      <a:pos x="135" y="28"/>
                    </a:cxn>
                    <a:cxn ang="0">
                      <a:pos x="125" y="30"/>
                    </a:cxn>
                    <a:cxn ang="0">
                      <a:pos x="116" y="32"/>
                    </a:cxn>
                    <a:cxn ang="0">
                      <a:pos x="100" y="34"/>
                    </a:cxn>
                    <a:cxn ang="0">
                      <a:pos x="100" y="31"/>
                    </a:cxn>
                    <a:cxn ang="0">
                      <a:pos x="112" y="21"/>
                    </a:cxn>
                    <a:cxn ang="0">
                      <a:pos x="107" y="20"/>
                    </a:cxn>
                    <a:cxn ang="0">
                      <a:pos x="91" y="33"/>
                    </a:cxn>
                    <a:cxn ang="0">
                      <a:pos x="72" y="35"/>
                    </a:cxn>
                    <a:cxn ang="0">
                      <a:pos x="85" y="15"/>
                    </a:cxn>
                    <a:cxn ang="0">
                      <a:pos x="79" y="16"/>
                    </a:cxn>
                    <a:cxn ang="0">
                      <a:pos x="73" y="20"/>
                    </a:cxn>
                    <a:cxn ang="0">
                      <a:pos x="65" y="16"/>
                    </a:cxn>
                    <a:cxn ang="0">
                      <a:pos x="63" y="18"/>
                    </a:cxn>
                    <a:cxn ang="0">
                      <a:pos x="69" y="24"/>
                    </a:cxn>
                    <a:cxn ang="0">
                      <a:pos x="64" y="32"/>
                    </a:cxn>
                    <a:cxn ang="0">
                      <a:pos x="64" y="34"/>
                    </a:cxn>
                    <a:cxn ang="0">
                      <a:pos x="64" y="38"/>
                    </a:cxn>
                    <a:cxn ang="0">
                      <a:pos x="57" y="44"/>
                    </a:cxn>
                    <a:cxn ang="0">
                      <a:pos x="51" y="43"/>
                    </a:cxn>
                    <a:cxn ang="0">
                      <a:pos x="47" y="41"/>
                    </a:cxn>
                    <a:cxn ang="0">
                      <a:pos x="38" y="33"/>
                    </a:cxn>
                    <a:cxn ang="0">
                      <a:pos x="30" y="24"/>
                    </a:cxn>
                    <a:cxn ang="0">
                      <a:pos x="30" y="21"/>
                    </a:cxn>
                    <a:cxn ang="0">
                      <a:pos x="28" y="19"/>
                    </a:cxn>
                    <a:cxn ang="0">
                      <a:pos x="23" y="11"/>
                    </a:cxn>
                    <a:cxn ang="0">
                      <a:pos x="33" y="4"/>
                    </a:cxn>
                    <a:cxn ang="0">
                      <a:pos x="28" y="0"/>
                    </a:cxn>
                    <a:cxn ang="0">
                      <a:pos x="21" y="7"/>
                    </a:cxn>
                    <a:cxn ang="0">
                      <a:pos x="18" y="2"/>
                    </a:cxn>
                    <a:cxn ang="0">
                      <a:pos x="11" y="4"/>
                    </a:cxn>
                    <a:cxn ang="0">
                      <a:pos x="15" y="14"/>
                    </a:cxn>
                    <a:cxn ang="0">
                      <a:pos x="0" y="12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54" h="138">
                      <a:moveTo>
                        <a:pt x="0" y="15"/>
                      </a:moveTo>
                      <a:lnTo>
                        <a:pt x="15" y="19"/>
                      </a:lnTo>
                      <a:lnTo>
                        <a:pt x="25" y="32"/>
                      </a:lnTo>
                      <a:lnTo>
                        <a:pt x="35" y="44"/>
                      </a:lnTo>
                      <a:lnTo>
                        <a:pt x="41" y="56"/>
                      </a:lnTo>
                      <a:lnTo>
                        <a:pt x="45" y="70"/>
                      </a:lnTo>
                      <a:lnTo>
                        <a:pt x="50" y="80"/>
                      </a:lnTo>
                      <a:lnTo>
                        <a:pt x="52" y="96"/>
                      </a:lnTo>
                      <a:lnTo>
                        <a:pt x="56" y="111"/>
                      </a:lnTo>
                      <a:lnTo>
                        <a:pt x="59" y="118"/>
                      </a:lnTo>
                      <a:lnTo>
                        <a:pt x="60" y="123"/>
                      </a:lnTo>
                      <a:lnTo>
                        <a:pt x="60" y="128"/>
                      </a:lnTo>
                      <a:lnTo>
                        <a:pt x="79" y="137"/>
                      </a:lnTo>
                      <a:lnTo>
                        <a:pt x="153" y="133"/>
                      </a:lnTo>
                      <a:lnTo>
                        <a:pt x="134" y="127"/>
                      </a:lnTo>
                      <a:lnTo>
                        <a:pt x="125" y="126"/>
                      </a:lnTo>
                      <a:lnTo>
                        <a:pt x="103" y="112"/>
                      </a:lnTo>
                      <a:lnTo>
                        <a:pt x="91" y="100"/>
                      </a:lnTo>
                      <a:lnTo>
                        <a:pt x="80" y="86"/>
                      </a:lnTo>
                      <a:lnTo>
                        <a:pt x="78" y="72"/>
                      </a:lnTo>
                      <a:lnTo>
                        <a:pt x="74" y="63"/>
                      </a:lnTo>
                      <a:lnTo>
                        <a:pt x="85" y="46"/>
                      </a:lnTo>
                      <a:lnTo>
                        <a:pt x="93" y="42"/>
                      </a:lnTo>
                      <a:lnTo>
                        <a:pt x="118" y="35"/>
                      </a:lnTo>
                      <a:lnTo>
                        <a:pt x="134" y="34"/>
                      </a:lnTo>
                      <a:lnTo>
                        <a:pt x="150" y="20"/>
                      </a:lnTo>
                      <a:lnTo>
                        <a:pt x="144" y="19"/>
                      </a:lnTo>
                      <a:lnTo>
                        <a:pt x="135" y="28"/>
                      </a:lnTo>
                      <a:lnTo>
                        <a:pt x="125" y="30"/>
                      </a:lnTo>
                      <a:lnTo>
                        <a:pt x="116" y="32"/>
                      </a:lnTo>
                      <a:lnTo>
                        <a:pt x="100" y="34"/>
                      </a:lnTo>
                      <a:lnTo>
                        <a:pt x="100" y="31"/>
                      </a:lnTo>
                      <a:lnTo>
                        <a:pt x="112" y="21"/>
                      </a:lnTo>
                      <a:lnTo>
                        <a:pt x="107" y="20"/>
                      </a:lnTo>
                      <a:lnTo>
                        <a:pt x="91" y="33"/>
                      </a:lnTo>
                      <a:lnTo>
                        <a:pt x="72" y="35"/>
                      </a:lnTo>
                      <a:lnTo>
                        <a:pt x="85" y="15"/>
                      </a:lnTo>
                      <a:lnTo>
                        <a:pt x="79" y="16"/>
                      </a:lnTo>
                      <a:lnTo>
                        <a:pt x="73" y="20"/>
                      </a:lnTo>
                      <a:lnTo>
                        <a:pt x="65" y="16"/>
                      </a:lnTo>
                      <a:lnTo>
                        <a:pt x="63" y="18"/>
                      </a:lnTo>
                      <a:lnTo>
                        <a:pt x="69" y="24"/>
                      </a:lnTo>
                      <a:lnTo>
                        <a:pt x="64" y="32"/>
                      </a:lnTo>
                      <a:lnTo>
                        <a:pt x="64" y="34"/>
                      </a:lnTo>
                      <a:lnTo>
                        <a:pt x="64" y="38"/>
                      </a:lnTo>
                      <a:lnTo>
                        <a:pt x="57" y="44"/>
                      </a:lnTo>
                      <a:lnTo>
                        <a:pt x="51" y="43"/>
                      </a:lnTo>
                      <a:lnTo>
                        <a:pt x="47" y="41"/>
                      </a:lnTo>
                      <a:lnTo>
                        <a:pt x="38" y="33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8" y="19"/>
                      </a:lnTo>
                      <a:lnTo>
                        <a:pt x="23" y="11"/>
                      </a:lnTo>
                      <a:lnTo>
                        <a:pt x="33" y="4"/>
                      </a:lnTo>
                      <a:lnTo>
                        <a:pt x="28" y="0"/>
                      </a:lnTo>
                      <a:lnTo>
                        <a:pt x="21" y="7"/>
                      </a:lnTo>
                      <a:lnTo>
                        <a:pt x="18" y="2"/>
                      </a:lnTo>
                      <a:lnTo>
                        <a:pt x="11" y="4"/>
                      </a:lnTo>
                      <a:lnTo>
                        <a:pt x="15" y="14"/>
                      </a:lnTo>
                      <a:lnTo>
                        <a:pt x="0" y="12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81" name="Freeform 109"/>
                <p:cNvSpPr>
                  <a:spLocks/>
                </p:cNvSpPr>
                <p:nvPr/>
              </p:nvSpPr>
              <p:spPr bwMode="auto">
                <a:xfrm>
                  <a:off x="1610" y="2902"/>
                  <a:ext cx="53" cy="84"/>
                </a:xfrm>
                <a:custGeom>
                  <a:avLst/>
                  <a:gdLst/>
                  <a:ahLst/>
                  <a:cxnLst>
                    <a:cxn ang="0">
                      <a:pos x="43" y="83"/>
                    </a:cxn>
                    <a:cxn ang="0">
                      <a:pos x="52" y="71"/>
                    </a:cxn>
                    <a:cxn ang="0">
                      <a:pos x="50" y="67"/>
                    </a:cxn>
                    <a:cxn ang="0">
                      <a:pos x="32" y="43"/>
                    </a:cxn>
                    <a:cxn ang="0">
                      <a:pos x="30" y="43"/>
                    </a:cxn>
                    <a:cxn ang="0">
                      <a:pos x="28" y="45"/>
                    </a:cxn>
                    <a:cxn ang="0">
                      <a:pos x="25" y="28"/>
                    </a:cxn>
                    <a:cxn ang="0">
                      <a:pos x="22" y="28"/>
                    </a:cxn>
                    <a:cxn ang="0">
                      <a:pos x="22" y="27"/>
                    </a:cxn>
                    <a:cxn ang="0">
                      <a:pos x="19" y="26"/>
                    </a:cxn>
                    <a:cxn ang="0">
                      <a:pos x="19" y="21"/>
                    </a:cxn>
                    <a:cxn ang="0">
                      <a:pos x="10" y="20"/>
                    </a:cxn>
                    <a:cxn ang="0">
                      <a:pos x="8" y="18"/>
                    </a:cxn>
                    <a:cxn ang="0">
                      <a:pos x="13" y="13"/>
                    </a:cxn>
                    <a:cxn ang="0">
                      <a:pos x="10" y="12"/>
                    </a:cxn>
                    <a:cxn ang="0">
                      <a:pos x="12" y="10"/>
                    </a:cxn>
                    <a:cxn ang="0">
                      <a:pos x="13" y="2"/>
                    </a:cxn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1" y="5"/>
                    </a:cxn>
                    <a:cxn ang="0">
                      <a:pos x="4" y="7"/>
                    </a:cxn>
                    <a:cxn ang="0">
                      <a:pos x="9" y="10"/>
                    </a:cxn>
                    <a:cxn ang="0">
                      <a:pos x="1" y="8"/>
                    </a:cxn>
                    <a:cxn ang="0">
                      <a:pos x="0" y="11"/>
                    </a:cxn>
                    <a:cxn ang="0">
                      <a:pos x="7" y="12"/>
                    </a:cxn>
                    <a:cxn ang="0">
                      <a:pos x="1" y="15"/>
                    </a:cxn>
                    <a:cxn ang="0">
                      <a:pos x="4" y="18"/>
                    </a:cxn>
                    <a:cxn ang="0">
                      <a:pos x="2" y="20"/>
                    </a:cxn>
                    <a:cxn ang="0">
                      <a:pos x="6" y="26"/>
                    </a:cxn>
                    <a:cxn ang="0">
                      <a:pos x="12" y="34"/>
                    </a:cxn>
                    <a:cxn ang="0">
                      <a:pos x="8" y="35"/>
                    </a:cxn>
                    <a:cxn ang="0">
                      <a:pos x="10" y="41"/>
                    </a:cxn>
                    <a:cxn ang="0">
                      <a:pos x="11" y="47"/>
                    </a:cxn>
                    <a:cxn ang="0">
                      <a:pos x="10" y="52"/>
                    </a:cxn>
                    <a:cxn ang="0">
                      <a:pos x="13" y="64"/>
                    </a:cxn>
                    <a:cxn ang="0">
                      <a:pos x="14" y="73"/>
                    </a:cxn>
                    <a:cxn ang="0">
                      <a:pos x="14" y="78"/>
                    </a:cxn>
                    <a:cxn ang="0">
                      <a:pos x="43" y="83"/>
                    </a:cxn>
                  </a:cxnLst>
                  <a:rect l="0" t="0" r="r" b="b"/>
                  <a:pathLst>
                    <a:path w="53" h="84">
                      <a:moveTo>
                        <a:pt x="43" y="83"/>
                      </a:moveTo>
                      <a:lnTo>
                        <a:pt x="52" y="71"/>
                      </a:lnTo>
                      <a:lnTo>
                        <a:pt x="50" y="67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28" y="45"/>
                      </a:lnTo>
                      <a:lnTo>
                        <a:pt x="25" y="28"/>
                      </a:lnTo>
                      <a:lnTo>
                        <a:pt x="22" y="28"/>
                      </a:lnTo>
                      <a:lnTo>
                        <a:pt x="22" y="27"/>
                      </a:lnTo>
                      <a:lnTo>
                        <a:pt x="19" y="26"/>
                      </a:lnTo>
                      <a:lnTo>
                        <a:pt x="19" y="21"/>
                      </a:lnTo>
                      <a:lnTo>
                        <a:pt x="10" y="20"/>
                      </a:lnTo>
                      <a:lnTo>
                        <a:pt x="8" y="18"/>
                      </a:lnTo>
                      <a:lnTo>
                        <a:pt x="13" y="13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5"/>
                      </a:lnTo>
                      <a:lnTo>
                        <a:pt x="4" y="7"/>
                      </a:lnTo>
                      <a:lnTo>
                        <a:pt x="9" y="10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7" y="12"/>
                      </a:lnTo>
                      <a:lnTo>
                        <a:pt x="1" y="15"/>
                      </a:lnTo>
                      <a:lnTo>
                        <a:pt x="4" y="18"/>
                      </a:lnTo>
                      <a:lnTo>
                        <a:pt x="2" y="20"/>
                      </a:lnTo>
                      <a:lnTo>
                        <a:pt x="6" y="26"/>
                      </a:lnTo>
                      <a:lnTo>
                        <a:pt x="12" y="34"/>
                      </a:lnTo>
                      <a:lnTo>
                        <a:pt x="8" y="35"/>
                      </a:lnTo>
                      <a:lnTo>
                        <a:pt x="10" y="41"/>
                      </a:lnTo>
                      <a:lnTo>
                        <a:pt x="11" y="47"/>
                      </a:lnTo>
                      <a:lnTo>
                        <a:pt x="10" y="52"/>
                      </a:lnTo>
                      <a:lnTo>
                        <a:pt x="13" y="64"/>
                      </a:lnTo>
                      <a:lnTo>
                        <a:pt x="14" y="73"/>
                      </a:lnTo>
                      <a:lnTo>
                        <a:pt x="14" y="78"/>
                      </a:lnTo>
                      <a:lnTo>
                        <a:pt x="43" y="83"/>
                      </a:lnTo>
                    </a:path>
                  </a:pathLst>
                </a:custGeom>
                <a:solidFill>
                  <a:srgbClr val="603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6782" name="Freeform 110"/>
              <p:cNvSpPr>
                <a:spLocks/>
              </p:cNvSpPr>
              <p:nvPr/>
            </p:nvSpPr>
            <p:spPr bwMode="auto">
              <a:xfrm>
                <a:off x="1496" y="2804"/>
                <a:ext cx="293" cy="46"/>
              </a:xfrm>
              <a:custGeom>
                <a:avLst/>
                <a:gdLst/>
                <a:ahLst/>
                <a:cxnLst>
                  <a:cxn ang="0">
                    <a:pos x="292" y="30"/>
                  </a:cxn>
                  <a:cxn ang="0">
                    <a:pos x="291" y="24"/>
                  </a:cxn>
                  <a:cxn ang="0">
                    <a:pos x="288" y="19"/>
                  </a:cxn>
                  <a:cxn ang="0">
                    <a:pos x="283" y="17"/>
                  </a:cxn>
                  <a:cxn ang="0">
                    <a:pos x="277" y="17"/>
                  </a:cxn>
                  <a:cxn ang="0">
                    <a:pos x="273" y="20"/>
                  </a:cxn>
                  <a:cxn ang="0">
                    <a:pos x="270" y="25"/>
                  </a:cxn>
                  <a:cxn ang="0">
                    <a:pos x="256" y="26"/>
                  </a:cxn>
                  <a:cxn ang="0">
                    <a:pos x="244" y="13"/>
                  </a:cxn>
                  <a:cxn ang="0">
                    <a:pos x="239" y="11"/>
                  </a:cxn>
                  <a:cxn ang="0">
                    <a:pos x="235" y="11"/>
                  </a:cxn>
                  <a:cxn ang="0">
                    <a:pos x="232" y="12"/>
                  </a:cxn>
                  <a:cxn ang="0">
                    <a:pos x="226" y="19"/>
                  </a:cxn>
                  <a:cxn ang="0">
                    <a:pos x="215" y="11"/>
                  </a:cxn>
                  <a:cxn ang="0">
                    <a:pos x="210" y="10"/>
                  </a:cxn>
                  <a:cxn ang="0">
                    <a:pos x="206" y="11"/>
                  </a:cxn>
                  <a:cxn ang="0">
                    <a:pos x="205" y="14"/>
                  </a:cxn>
                  <a:cxn ang="0">
                    <a:pos x="215" y="31"/>
                  </a:cxn>
                  <a:cxn ang="0">
                    <a:pos x="204" y="38"/>
                  </a:cxn>
                  <a:cxn ang="0">
                    <a:pos x="159" y="22"/>
                  </a:cxn>
                  <a:cxn ang="0">
                    <a:pos x="173" y="12"/>
                  </a:cxn>
                  <a:cxn ang="0">
                    <a:pos x="177" y="7"/>
                  </a:cxn>
                  <a:cxn ang="0">
                    <a:pos x="176" y="2"/>
                  </a:cxn>
                  <a:cxn ang="0">
                    <a:pos x="172" y="0"/>
                  </a:cxn>
                  <a:cxn ang="0">
                    <a:pos x="167" y="0"/>
                  </a:cxn>
                  <a:cxn ang="0">
                    <a:pos x="142" y="12"/>
                  </a:cxn>
                  <a:cxn ang="0">
                    <a:pos x="112" y="11"/>
                  </a:cxn>
                  <a:cxn ang="0">
                    <a:pos x="116" y="2"/>
                  </a:cxn>
                  <a:cxn ang="0">
                    <a:pos x="114" y="0"/>
                  </a:cxn>
                  <a:cxn ang="0">
                    <a:pos x="110" y="0"/>
                  </a:cxn>
                  <a:cxn ang="0">
                    <a:pos x="105" y="2"/>
                  </a:cxn>
                  <a:cxn ang="0">
                    <a:pos x="101" y="4"/>
                  </a:cxn>
                  <a:cxn ang="0">
                    <a:pos x="93" y="4"/>
                  </a:cxn>
                  <a:cxn ang="0">
                    <a:pos x="87" y="2"/>
                  </a:cxn>
                  <a:cxn ang="0">
                    <a:pos x="82" y="4"/>
                  </a:cxn>
                  <a:cxn ang="0">
                    <a:pos x="73" y="8"/>
                  </a:cxn>
                  <a:cxn ang="0">
                    <a:pos x="67" y="5"/>
                  </a:cxn>
                  <a:cxn ang="0">
                    <a:pos x="61" y="7"/>
                  </a:cxn>
                  <a:cxn ang="0">
                    <a:pos x="57" y="9"/>
                  </a:cxn>
                  <a:cxn ang="0">
                    <a:pos x="51" y="21"/>
                  </a:cxn>
                  <a:cxn ang="0">
                    <a:pos x="39" y="14"/>
                  </a:cxn>
                  <a:cxn ang="0">
                    <a:pos x="35" y="14"/>
                  </a:cxn>
                  <a:cxn ang="0">
                    <a:pos x="32" y="14"/>
                  </a:cxn>
                  <a:cxn ang="0">
                    <a:pos x="28" y="18"/>
                  </a:cxn>
                  <a:cxn ang="0">
                    <a:pos x="19" y="15"/>
                  </a:cxn>
                  <a:cxn ang="0">
                    <a:pos x="16" y="13"/>
                  </a:cxn>
                  <a:cxn ang="0">
                    <a:pos x="11" y="11"/>
                  </a:cxn>
                  <a:cxn ang="0">
                    <a:pos x="7" y="10"/>
                  </a:cxn>
                  <a:cxn ang="0">
                    <a:pos x="2" y="12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1" y="22"/>
                  </a:cxn>
                  <a:cxn ang="0">
                    <a:pos x="14" y="22"/>
                  </a:cxn>
                  <a:cxn ang="0">
                    <a:pos x="32" y="25"/>
                  </a:cxn>
                  <a:cxn ang="0">
                    <a:pos x="48" y="45"/>
                  </a:cxn>
                  <a:cxn ang="0">
                    <a:pos x="280" y="37"/>
                  </a:cxn>
                  <a:cxn ang="0">
                    <a:pos x="292" y="30"/>
                  </a:cxn>
                </a:cxnLst>
                <a:rect l="0" t="0" r="r" b="b"/>
                <a:pathLst>
                  <a:path w="293" h="46">
                    <a:moveTo>
                      <a:pt x="292" y="30"/>
                    </a:moveTo>
                    <a:lnTo>
                      <a:pt x="291" y="24"/>
                    </a:lnTo>
                    <a:lnTo>
                      <a:pt x="288" y="19"/>
                    </a:lnTo>
                    <a:lnTo>
                      <a:pt x="283" y="17"/>
                    </a:lnTo>
                    <a:lnTo>
                      <a:pt x="277" y="17"/>
                    </a:lnTo>
                    <a:lnTo>
                      <a:pt x="273" y="20"/>
                    </a:lnTo>
                    <a:lnTo>
                      <a:pt x="270" y="25"/>
                    </a:lnTo>
                    <a:lnTo>
                      <a:pt x="256" y="26"/>
                    </a:lnTo>
                    <a:lnTo>
                      <a:pt x="244" y="13"/>
                    </a:lnTo>
                    <a:lnTo>
                      <a:pt x="239" y="11"/>
                    </a:lnTo>
                    <a:lnTo>
                      <a:pt x="235" y="11"/>
                    </a:lnTo>
                    <a:lnTo>
                      <a:pt x="232" y="12"/>
                    </a:lnTo>
                    <a:lnTo>
                      <a:pt x="226" y="19"/>
                    </a:lnTo>
                    <a:lnTo>
                      <a:pt x="215" y="11"/>
                    </a:lnTo>
                    <a:lnTo>
                      <a:pt x="210" y="10"/>
                    </a:lnTo>
                    <a:lnTo>
                      <a:pt x="206" y="11"/>
                    </a:lnTo>
                    <a:lnTo>
                      <a:pt x="205" y="14"/>
                    </a:lnTo>
                    <a:lnTo>
                      <a:pt x="215" y="31"/>
                    </a:lnTo>
                    <a:lnTo>
                      <a:pt x="204" y="38"/>
                    </a:lnTo>
                    <a:lnTo>
                      <a:pt x="159" y="22"/>
                    </a:lnTo>
                    <a:lnTo>
                      <a:pt x="173" y="12"/>
                    </a:lnTo>
                    <a:lnTo>
                      <a:pt x="177" y="7"/>
                    </a:lnTo>
                    <a:lnTo>
                      <a:pt x="176" y="2"/>
                    </a:lnTo>
                    <a:lnTo>
                      <a:pt x="172" y="0"/>
                    </a:lnTo>
                    <a:lnTo>
                      <a:pt x="167" y="0"/>
                    </a:lnTo>
                    <a:lnTo>
                      <a:pt x="142" y="12"/>
                    </a:lnTo>
                    <a:lnTo>
                      <a:pt x="112" y="11"/>
                    </a:lnTo>
                    <a:lnTo>
                      <a:pt x="116" y="2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101" y="4"/>
                    </a:lnTo>
                    <a:lnTo>
                      <a:pt x="93" y="4"/>
                    </a:lnTo>
                    <a:lnTo>
                      <a:pt x="87" y="2"/>
                    </a:lnTo>
                    <a:lnTo>
                      <a:pt x="82" y="4"/>
                    </a:lnTo>
                    <a:lnTo>
                      <a:pt x="73" y="8"/>
                    </a:lnTo>
                    <a:lnTo>
                      <a:pt x="67" y="5"/>
                    </a:lnTo>
                    <a:lnTo>
                      <a:pt x="61" y="7"/>
                    </a:lnTo>
                    <a:lnTo>
                      <a:pt x="57" y="9"/>
                    </a:lnTo>
                    <a:lnTo>
                      <a:pt x="51" y="21"/>
                    </a:lnTo>
                    <a:lnTo>
                      <a:pt x="39" y="1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8" y="18"/>
                    </a:lnTo>
                    <a:lnTo>
                      <a:pt x="19" y="15"/>
                    </a:lnTo>
                    <a:lnTo>
                      <a:pt x="16" y="13"/>
                    </a:lnTo>
                    <a:lnTo>
                      <a:pt x="11" y="11"/>
                    </a:lnTo>
                    <a:lnTo>
                      <a:pt x="7" y="10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14" y="22"/>
                    </a:lnTo>
                    <a:lnTo>
                      <a:pt x="32" y="25"/>
                    </a:lnTo>
                    <a:lnTo>
                      <a:pt x="48" y="45"/>
                    </a:lnTo>
                    <a:lnTo>
                      <a:pt x="280" y="37"/>
                    </a:lnTo>
                    <a:lnTo>
                      <a:pt x="292" y="3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3" name="Freeform 111"/>
              <p:cNvSpPr>
                <a:spLocks/>
              </p:cNvSpPr>
              <p:nvPr/>
            </p:nvSpPr>
            <p:spPr bwMode="auto">
              <a:xfrm>
                <a:off x="1482" y="2804"/>
                <a:ext cx="307" cy="77"/>
              </a:xfrm>
              <a:custGeom>
                <a:avLst/>
                <a:gdLst/>
                <a:ahLst/>
                <a:cxnLst>
                  <a:cxn ang="0">
                    <a:pos x="288" y="27"/>
                  </a:cxn>
                  <a:cxn ang="0">
                    <a:pos x="267" y="30"/>
                  </a:cxn>
                  <a:cxn ang="0">
                    <a:pos x="260" y="31"/>
                  </a:cxn>
                  <a:cxn ang="0">
                    <a:pos x="241" y="26"/>
                  </a:cxn>
                  <a:cxn ang="0">
                    <a:pos x="233" y="27"/>
                  </a:cxn>
                  <a:cxn ang="0">
                    <a:pos x="221" y="30"/>
                  </a:cxn>
                  <a:cxn ang="0">
                    <a:pos x="196" y="16"/>
                  </a:cxn>
                  <a:cxn ang="0">
                    <a:pos x="188" y="12"/>
                  </a:cxn>
                  <a:cxn ang="0">
                    <a:pos x="160" y="10"/>
                  </a:cxn>
                  <a:cxn ang="0">
                    <a:pos x="142" y="3"/>
                  </a:cxn>
                  <a:cxn ang="0">
                    <a:pos x="132" y="3"/>
                  </a:cxn>
                  <a:cxn ang="0">
                    <a:pos x="111" y="12"/>
                  </a:cxn>
                  <a:cxn ang="0">
                    <a:pos x="93" y="13"/>
                  </a:cxn>
                  <a:cxn ang="0">
                    <a:pos x="69" y="12"/>
                  </a:cxn>
                  <a:cxn ang="0">
                    <a:pos x="56" y="21"/>
                  </a:cxn>
                  <a:cxn ang="0">
                    <a:pos x="25" y="19"/>
                  </a:cxn>
                  <a:cxn ang="0">
                    <a:pos x="16" y="23"/>
                  </a:cxn>
                  <a:cxn ang="0">
                    <a:pos x="23" y="28"/>
                  </a:cxn>
                  <a:cxn ang="0">
                    <a:pos x="37" y="32"/>
                  </a:cxn>
                  <a:cxn ang="0">
                    <a:pos x="26" y="35"/>
                  </a:cxn>
                  <a:cxn ang="0">
                    <a:pos x="9" y="29"/>
                  </a:cxn>
                  <a:cxn ang="0">
                    <a:pos x="1" y="34"/>
                  </a:cxn>
                  <a:cxn ang="0">
                    <a:pos x="5" y="44"/>
                  </a:cxn>
                  <a:cxn ang="0">
                    <a:pos x="0" y="53"/>
                  </a:cxn>
                  <a:cxn ang="0">
                    <a:pos x="9" y="58"/>
                  </a:cxn>
                  <a:cxn ang="0">
                    <a:pos x="31" y="67"/>
                  </a:cxn>
                  <a:cxn ang="0">
                    <a:pos x="46" y="68"/>
                  </a:cxn>
                  <a:cxn ang="0">
                    <a:pos x="59" y="75"/>
                  </a:cxn>
                  <a:cxn ang="0">
                    <a:pos x="71" y="69"/>
                  </a:cxn>
                  <a:cxn ang="0">
                    <a:pos x="82" y="45"/>
                  </a:cxn>
                  <a:cxn ang="0">
                    <a:pos x="156" y="59"/>
                  </a:cxn>
                  <a:cxn ang="0">
                    <a:pos x="298" y="38"/>
                  </a:cxn>
                  <a:cxn ang="0">
                    <a:pos x="306" y="32"/>
                  </a:cxn>
                  <a:cxn ang="0">
                    <a:pos x="301" y="27"/>
                  </a:cxn>
                </a:cxnLst>
                <a:rect l="0" t="0" r="r" b="b"/>
                <a:pathLst>
                  <a:path w="307" h="77">
                    <a:moveTo>
                      <a:pt x="294" y="26"/>
                    </a:moveTo>
                    <a:lnTo>
                      <a:pt x="288" y="27"/>
                    </a:lnTo>
                    <a:lnTo>
                      <a:pt x="272" y="35"/>
                    </a:lnTo>
                    <a:lnTo>
                      <a:pt x="267" y="30"/>
                    </a:lnTo>
                    <a:lnTo>
                      <a:pt x="264" y="29"/>
                    </a:lnTo>
                    <a:lnTo>
                      <a:pt x="260" y="31"/>
                    </a:lnTo>
                    <a:lnTo>
                      <a:pt x="252" y="34"/>
                    </a:lnTo>
                    <a:lnTo>
                      <a:pt x="241" y="26"/>
                    </a:lnTo>
                    <a:lnTo>
                      <a:pt x="236" y="25"/>
                    </a:lnTo>
                    <a:lnTo>
                      <a:pt x="233" y="27"/>
                    </a:lnTo>
                    <a:lnTo>
                      <a:pt x="225" y="26"/>
                    </a:lnTo>
                    <a:lnTo>
                      <a:pt x="221" y="30"/>
                    </a:lnTo>
                    <a:lnTo>
                      <a:pt x="219" y="36"/>
                    </a:lnTo>
                    <a:lnTo>
                      <a:pt x="196" y="16"/>
                    </a:lnTo>
                    <a:lnTo>
                      <a:pt x="192" y="13"/>
                    </a:lnTo>
                    <a:lnTo>
                      <a:pt x="188" y="12"/>
                    </a:lnTo>
                    <a:lnTo>
                      <a:pt x="173" y="18"/>
                    </a:lnTo>
                    <a:lnTo>
                      <a:pt x="160" y="10"/>
                    </a:lnTo>
                    <a:lnTo>
                      <a:pt x="143" y="10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1" y="10"/>
                    </a:lnTo>
                    <a:lnTo>
                      <a:pt x="111" y="12"/>
                    </a:lnTo>
                    <a:lnTo>
                      <a:pt x="98" y="6"/>
                    </a:lnTo>
                    <a:lnTo>
                      <a:pt x="93" y="13"/>
                    </a:lnTo>
                    <a:lnTo>
                      <a:pt x="71" y="13"/>
                    </a:lnTo>
                    <a:lnTo>
                      <a:pt x="69" y="12"/>
                    </a:lnTo>
                    <a:lnTo>
                      <a:pt x="63" y="13"/>
                    </a:lnTo>
                    <a:lnTo>
                      <a:pt x="56" y="21"/>
                    </a:lnTo>
                    <a:lnTo>
                      <a:pt x="30" y="21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16" y="23"/>
                    </a:lnTo>
                    <a:lnTo>
                      <a:pt x="18" y="27"/>
                    </a:lnTo>
                    <a:lnTo>
                      <a:pt x="23" y="28"/>
                    </a:lnTo>
                    <a:lnTo>
                      <a:pt x="31" y="31"/>
                    </a:lnTo>
                    <a:lnTo>
                      <a:pt x="37" y="32"/>
                    </a:lnTo>
                    <a:lnTo>
                      <a:pt x="41" y="35"/>
                    </a:lnTo>
                    <a:lnTo>
                      <a:pt x="26" y="35"/>
                    </a:lnTo>
                    <a:lnTo>
                      <a:pt x="15" y="32"/>
                    </a:lnTo>
                    <a:lnTo>
                      <a:pt x="9" y="29"/>
                    </a:lnTo>
                    <a:lnTo>
                      <a:pt x="2" y="31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5" y="44"/>
                    </a:lnTo>
                    <a:lnTo>
                      <a:pt x="1" y="46"/>
                    </a:lnTo>
                    <a:lnTo>
                      <a:pt x="0" y="53"/>
                    </a:lnTo>
                    <a:lnTo>
                      <a:pt x="2" y="57"/>
                    </a:lnTo>
                    <a:lnTo>
                      <a:pt x="9" y="58"/>
                    </a:lnTo>
                    <a:lnTo>
                      <a:pt x="18" y="58"/>
                    </a:lnTo>
                    <a:lnTo>
                      <a:pt x="31" y="67"/>
                    </a:lnTo>
                    <a:lnTo>
                      <a:pt x="37" y="69"/>
                    </a:lnTo>
                    <a:lnTo>
                      <a:pt x="46" y="68"/>
                    </a:lnTo>
                    <a:lnTo>
                      <a:pt x="52" y="76"/>
                    </a:lnTo>
                    <a:lnTo>
                      <a:pt x="59" y="75"/>
                    </a:lnTo>
                    <a:lnTo>
                      <a:pt x="68" y="74"/>
                    </a:lnTo>
                    <a:lnTo>
                      <a:pt x="71" y="69"/>
                    </a:lnTo>
                    <a:lnTo>
                      <a:pt x="76" y="63"/>
                    </a:lnTo>
                    <a:lnTo>
                      <a:pt x="82" y="45"/>
                    </a:lnTo>
                    <a:lnTo>
                      <a:pt x="155" y="46"/>
                    </a:lnTo>
                    <a:lnTo>
                      <a:pt x="156" y="59"/>
                    </a:lnTo>
                    <a:lnTo>
                      <a:pt x="296" y="51"/>
                    </a:lnTo>
                    <a:lnTo>
                      <a:pt x="298" y="38"/>
                    </a:lnTo>
                    <a:lnTo>
                      <a:pt x="303" y="36"/>
                    </a:lnTo>
                    <a:lnTo>
                      <a:pt x="306" y="32"/>
                    </a:lnTo>
                    <a:lnTo>
                      <a:pt x="305" y="30"/>
                    </a:lnTo>
                    <a:lnTo>
                      <a:pt x="301" y="27"/>
                    </a:lnTo>
                    <a:lnTo>
                      <a:pt x="294" y="26"/>
                    </a:lnTo>
                  </a:path>
                </a:pathLst>
              </a:custGeom>
              <a:solidFill>
                <a:srgbClr val="00A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4" name="Freeform 112"/>
              <p:cNvSpPr>
                <a:spLocks/>
              </p:cNvSpPr>
              <p:nvPr/>
            </p:nvSpPr>
            <p:spPr bwMode="auto">
              <a:xfrm>
                <a:off x="1507" y="2821"/>
                <a:ext cx="286" cy="58"/>
              </a:xfrm>
              <a:custGeom>
                <a:avLst/>
                <a:gdLst/>
                <a:ahLst/>
                <a:cxnLst>
                  <a:cxn ang="0">
                    <a:pos x="283" y="24"/>
                  </a:cxn>
                  <a:cxn ang="0">
                    <a:pos x="284" y="33"/>
                  </a:cxn>
                  <a:cxn ang="0">
                    <a:pos x="270" y="37"/>
                  </a:cxn>
                  <a:cxn ang="0">
                    <a:pos x="265" y="43"/>
                  </a:cxn>
                  <a:cxn ang="0">
                    <a:pos x="253" y="41"/>
                  </a:cxn>
                  <a:cxn ang="0">
                    <a:pos x="235" y="42"/>
                  </a:cxn>
                  <a:cxn ang="0">
                    <a:pos x="214" y="49"/>
                  </a:cxn>
                  <a:cxn ang="0">
                    <a:pos x="196" y="53"/>
                  </a:cxn>
                  <a:cxn ang="0">
                    <a:pos x="179" y="52"/>
                  </a:cxn>
                  <a:cxn ang="0">
                    <a:pos x="144" y="45"/>
                  </a:cxn>
                  <a:cxn ang="0">
                    <a:pos x="119" y="48"/>
                  </a:cxn>
                  <a:cxn ang="0">
                    <a:pos x="108" y="51"/>
                  </a:cxn>
                  <a:cxn ang="0">
                    <a:pos x="98" y="48"/>
                  </a:cxn>
                  <a:cxn ang="0">
                    <a:pos x="88" y="34"/>
                  </a:cxn>
                  <a:cxn ang="0">
                    <a:pos x="56" y="37"/>
                  </a:cxn>
                  <a:cxn ang="0">
                    <a:pos x="44" y="48"/>
                  </a:cxn>
                  <a:cxn ang="0">
                    <a:pos x="31" y="57"/>
                  </a:cxn>
                  <a:cxn ang="0">
                    <a:pos x="22" y="53"/>
                  </a:cxn>
                  <a:cxn ang="0">
                    <a:pos x="24" y="42"/>
                  </a:cxn>
                  <a:cxn ang="0">
                    <a:pos x="35" y="43"/>
                  </a:cxn>
                  <a:cxn ang="0">
                    <a:pos x="37" y="36"/>
                  </a:cxn>
                  <a:cxn ang="0">
                    <a:pos x="50" y="30"/>
                  </a:cxn>
                  <a:cxn ang="0">
                    <a:pos x="47" y="25"/>
                  </a:cxn>
                  <a:cxn ang="0">
                    <a:pos x="24" y="24"/>
                  </a:cxn>
                  <a:cxn ang="0">
                    <a:pos x="16" y="28"/>
                  </a:cxn>
                  <a:cxn ang="0">
                    <a:pos x="1" y="25"/>
                  </a:cxn>
                  <a:cxn ang="0">
                    <a:pos x="0" y="16"/>
                  </a:cxn>
                  <a:cxn ang="0">
                    <a:pos x="16" y="17"/>
                  </a:cxn>
                  <a:cxn ang="0">
                    <a:pos x="19" y="11"/>
                  </a:cxn>
                  <a:cxn ang="0">
                    <a:pos x="33" y="14"/>
                  </a:cxn>
                  <a:cxn ang="0">
                    <a:pos x="54" y="14"/>
                  </a:cxn>
                  <a:cxn ang="0">
                    <a:pos x="70" y="12"/>
                  </a:cxn>
                  <a:cxn ang="0">
                    <a:pos x="71" y="3"/>
                  </a:cxn>
                  <a:cxn ang="0">
                    <a:pos x="81" y="5"/>
                  </a:cxn>
                  <a:cxn ang="0">
                    <a:pos x="81" y="14"/>
                  </a:cxn>
                  <a:cxn ang="0">
                    <a:pos x="75" y="22"/>
                  </a:cxn>
                  <a:cxn ang="0">
                    <a:pos x="86" y="24"/>
                  </a:cxn>
                  <a:cxn ang="0">
                    <a:pos x="104" y="29"/>
                  </a:cxn>
                  <a:cxn ang="0">
                    <a:pos x="132" y="29"/>
                  </a:cxn>
                  <a:cxn ang="0">
                    <a:pos x="133" y="20"/>
                  </a:cxn>
                  <a:cxn ang="0">
                    <a:pos x="139" y="10"/>
                  </a:cxn>
                  <a:cxn ang="0">
                    <a:pos x="120" y="9"/>
                  </a:cxn>
                  <a:cxn ang="0">
                    <a:pos x="114" y="3"/>
                  </a:cxn>
                  <a:cxn ang="0">
                    <a:pos x="119" y="0"/>
                  </a:cxn>
                  <a:cxn ang="0">
                    <a:pos x="128" y="6"/>
                  </a:cxn>
                  <a:cxn ang="0">
                    <a:pos x="150" y="14"/>
                  </a:cxn>
                  <a:cxn ang="0">
                    <a:pos x="164" y="9"/>
                  </a:cxn>
                  <a:cxn ang="0">
                    <a:pos x="167" y="14"/>
                  </a:cxn>
                  <a:cxn ang="0">
                    <a:pos x="161" y="16"/>
                  </a:cxn>
                  <a:cxn ang="0">
                    <a:pos x="139" y="30"/>
                  </a:cxn>
                  <a:cxn ang="0">
                    <a:pos x="145" y="39"/>
                  </a:cxn>
                  <a:cxn ang="0">
                    <a:pos x="167" y="32"/>
                  </a:cxn>
                  <a:cxn ang="0">
                    <a:pos x="177" y="31"/>
                  </a:cxn>
                  <a:cxn ang="0">
                    <a:pos x="188" y="38"/>
                  </a:cxn>
                  <a:cxn ang="0">
                    <a:pos x="195" y="27"/>
                  </a:cxn>
                  <a:cxn ang="0">
                    <a:pos x="199" y="21"/>
                  </a:cxn>
                  <a:cxn ang="0">
                    <a:pos x="209" y="21"/>
                  </a:cxn>
                  <a:cxn ang="0">
                    <a:pos x="238" y="31"/>
                  </a:cxn>
                  <a:cxn ang="0">
                    <a:pos x="245" y="27"/>
                  </a:cxn>
                  <a:cxn ang="0">
                    <a:pos x="260" y="30"/>
                  </a:cxn>
                  <a:cxn ang="0">
                    <a:pos x="266" y="26"/>
                  </a:cxn>
                  <a:cxn ang="0">
                    <a:pos x="280" y="21"/>
                  </a:cxn>
                </a:cxnLst>
                <a:rect l="0" t="0" r="r" b="b"/>
                <a:pathLst>
                  <a:path w="286" h="58">
                    <a:moveTo>
                      <a:pt x="280" y="21"/>
                    </a:moveTo>
                    <a:lnTo>
                      <a:pt x="283" y="24"/>
                    </a:lnTo>
                    <a:lnTo>
                      <a:pt x="285" y="29"/>
                    </a:lnTo>
                    <a:lnTo>
                      <a:pt x="284" y="33"/>
                    </a:lnTo>
                    <a:lnTo>
                      <a:pt x="275" y="38"/>
                    </a:lnTo>
                    <a:lnTo>
                      <a:pt x="270" y="37"/>
                    </a:lnTo>
                    <a:lnTo>
                      <a:pt x="271" y="42"/>
                    </a:lnTo>
                    <a:lnTo>
                      <a:pt x="265" y="43"/>
                    </a:lnTo>
                    <a:lnTo>
                      <a:pt x="259" y="42"/>
                    </a:lnTo>
                    <a:lnTo>
                      <a:pt x="253" y="41"/>
                    </a:lnTo>
                    <a:lnTo>
                      <a:pt x="243" y="43"/>
                    </a:lnTo>
                    <a:lnTo>
                      <a:pt x="235" y="42"/>
                    </a:lnTo>
                    <a:lnTo>
                      <a:pt x="227" y="51"/>
                    </a:lnTo>
                    <a:lnTo>
                      <a:pt x="214" y="49"/>
                    </a:lnTo>
                    <a:lnTo>
                      <a:pt x="205" y="53"/>
                    </a:lnTo>
                    <a:lnTo>
                      <a:pt x="196" y="53"/>
                    </a:lnTo>
                    <a:lnTo>
                      <a:pt x="187" y="53"/>
                    </a:lnTo>
                    <a:lnTo>
                      <a:pt x="179" y="52"/>
                    </a:lnTo>
                    <a:lnTo>
                      <a:pt x="154" y="43"/>
                    </a:lnTo>
                    <a:lnTo>
                      <a:pt x="144" y="45"/>
                    </a:lnTo>
                    <a:lnTo>
                      <a:pt x="125" y="45"/>
                    </a:lnTo>
                    <a:lnTo>
                      <a:pt x="119" y="48"/>
                    </a:lnTo>
                    <a:lnTo>
                      <a:pt x="113" y="51"/>
                    </a:lnTo>
                    <a:lnTo>
                      <a:pt x="108" y="51"/>
                    </a:lnTo>
                    <a:lnTo>
                      <a:pt x="103" y="50"/>
                    </a:lnTo>
                    <a:lnTo>
                      <a:pt x="98" y="48"/>
                    </a:lnTo>
                    <a:lnTo>
                      <a:pt x="94" y="43"/>
                    </a:lnTo>
                    <a:lnTo>
                      <a:pt x="88" y="34"/>
                    </a:lnTo>
                    <a:lnTo>
                      <a:pt x="71" y="31"/>
                    </a:lnTo>
                    <a:lnTo>
                      <a:pt x="56" y="37"/>
                    </a:lnTo>
                    <a:lnTo>
                      <a:pt x="52" y="46"/>
                    </a:lnTo>
                    <a:lnTo>
                      <a:pt x="44" y="48"/>
                    </a:lnTo>
                    <a:lnTo>
                      <a:pt x="38" y="54"/>
                    </a:lnTo>
                    <a:lnTo>
                      <a:pt x="31" y="57"/>
                    </a:lnTo>
                    <a:lnTo>
                      <a:pt x="26" y="56"/>
                    </a:lnTo>
                    <a:lnTo>
                      <a:pt x="22" y="53"/>
                    </a:lnTo>
                    <a:lnTo>
                      <a:pt x="21" y="46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35" y="43"/>
                    </a:lnTo>
                    <a:lnTo>
                      <a:pt x="36" y="40"/>
                    </a:lnTo>
                    <a:lnTo>
                      <a:pt x="37" y="36"/>
                    </a:lnTo>
                    <a:lnTo>
                      <a:pt x="48" y="34"/>
                    </a:lnTo>
                    <a:lnTo>
                      <a:pt x="50" y="30"/>
                    </a:lnTo>
                    <a:lnTo>
                      <a:pt x="55" y="22"/>
                    </a:lnTo>
                    <a:lnTo>
                      <a:pt x="47" y="25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16" y="28"/>
                    </a:lnTo>
                    <a:lnTo>
                      <a:pt x="7" y="29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6" y="17"/>
                    </a:lnTo>
                    <a:lnTo>
                      <a:pt x="15" y="13"/>
                    </a:lnTo>
                    <a:lnTo>
                      <a:pt x="19" y="11"/>
                    </a:lnTo>
                    <a:lnTo>
                      <a:pt x="24" y="11"/>
                    </a:lnTo>
                    <a:lnTo>
                      <a:pt x="33" y="14"/>
                    </a:lnTo>
                    <a:lnTo>
                      <a:pt x="47" y="21"/>
                    </a:lnTo>
                    <a:lnTo>
                      <a:pt x="54" y="14"/>
                    </a:lnTo>
                    <a:lnTo>
                      <a:pt x="60" y="13"/>
                    </a:lnTo>
                    <a:lnTo>
                      <a:pt x="70" y="12"/>
                    </a:lnTo>
                    <a:lnTo>
                      <a:pt x="67" y="5"/>
                    </a:lnTo>
                    <a:lnTo>
                      <a:pt x="71" y="3"/>
                    </a:lnTo>
                    <a:lnTo>
                      <a:pt x="76" y="3"/>
                    </a:lnTo>
                    <a:lnTo>
                      <a:pt x="81" y="5"/>
                    </a:lnTo>
                    <a:lnTo>
                      <a:pt x="86" y="7"/>
                    </a:lnTo>
                    <a:lnTo>
                      <a:pt x="81" y="14"/>
                    </a:lnTo>
                    <a:lnTo>
                      <a:pt x="80" y="18"/>
                    </a:lnTo>
                    <a:lnTo>
                      <a:pt x="75" y="22"/>
                    </a:lnTo>
                    <a:lnTo>
                      <a:pt x="82" y="23"/>
                    </a:lnTo>
                    <a:lnTo>
                      <a:pt x="86" y="24"/>
                    </a:lnTo>
                    <a:lnTo>
                      <a:pt x="90" y="28"/>
                    </a:lnTo>
                    <a:lnTo>
                      <a:pt x="104" y="29"/>
                    </a:lnTo>
                    <a:lnTo>
                      <a:pt x="120" y="30"/>
                    </a:lnTo>
                    <a:lnTo>
                      <a:pt x="132" y="29"/>
                    </a:lnTo>
                    <a:lnTo>
                      <a:pt x="132" y="24"/>
                    </a:lnTo>
                    <a:lnTo>
                      <a:pt x="133" y="20"/>
                    </a:lnTo>
                    <a:lnTo>
                      <a:pt x="135" y="16"/>
                    </a:lnTo>
                    <a:lnTo>
                      <a:pt x="139" y="10"/>
                    </a:lnTo>
                    <a:lnTo>
                      <a:pt x="124" y="10"/>
                    </a:lnTo>
                    <a:lnTo>
                      <a:pt x="120" y="9"/>
                    </a:lnTo>
                    <a:lnTo>
                      <a:pt x="117" y="6"/>
                    </a:lnTo>
                    <a:lnTo>
                      <a:pt x="114" y="3"/>
                    </a:lnTo>
                    <a:lnTo>
                      <a:pt x="114" y="0"/>
                    </a:lnTo>
                    <a:lnTo>
                      <a:pt x="119" y="0"/>
                    </a:lnTo>
                    <a:lnTo>
                      <a:pt x="123" y="1"/>
                    </a:lnTo>
                    <a:lnTo>
                      <a:pt x="128" y="6"/>
                    </a:lnTo>
                    <a:lnTo>
                      <a:pt x="140" y="5"/>
                    </a:lnTo>
                    <a:lnTo>
                      <a:pt x="150" y="14"/>
                    </a:lnTo>
                    <a:lnTo>
                      <a:pt x="161" y="9"/>
                    </a:lnTo>
                    <a:lnTo>
                      <a:pt x="164" y="9"/>
                    </a:lnTo>
                    <a:lnTo>
                      <a:pt x="168" y="11"/>
                    </a:lnTo>
                    <a:lnTo>
                      <a:pt x="167" y="14"/>
                    </a:lnTo>
                    <a:lnTo>
                      <a:pt x="166" y="16"/>
                    </a:lnTo>
                    <a:lnTo>
                      <a:pt x="161" y="16"/>
                    </a:lnTo>
                    <a:lnTo>
                      <a:pt x="148" y="18"/>
                    </a:lnTo>
                    <a:lnTo>
                      <a:pt x="139" y="30"/>
                    </a:lnTo>
                    <a:lnTo>
                      <a:pt x="140" y="38"/>
                    </a:lnTo>
                    <a:lnTo>
                      <a:pt x="145" y="39"/>
                    </a:lnTo>
                    <a:lnTo>
                      <a:pt x="157" y="40"/>
                    </a:lnTo>
                    <a:lnTo>
                      <a:pt x="167" y="32"/>
                    </a:lnTo>
                    <a:lnTo>
                      <a:pt x="172" y="31"/>
                    </a:lnTo>
                    <a:lnTo>
                      <a:pt x="177" y="31"/>
                    </a:lnTo>
                    <a:lnTo>
                      <a:pt x="182" y="32"/>
                    </a:lnTo>
                    <a:lnTo>
                      <a:pt x="188" y="38"/>
                    </a:lnTo>
                    <a:lnTo>
                      <a:pt x="202" y="33"/>
                    </a:lnTo>
                    <a:lnTo>
                      <a:pt x="195" y="27"/>
                    </a:lnTo>
                    <a:lnTo>
                      <a:pt x="196" y="24"/>
                    </a:lnTo>
                    <a:lnTo>
                      <a:pt x="199" y="21"/>
                    </a:lnTo>
                    <a:lnTo>
                      <a:pt x="204" y="20"/>
                    </a:lnTo>
                    <a:lnTo>
                      <a:pt x="209" y="21"/>
                    </a:lnTo>
                    <a:lnTo>
                      <a:pt x="221" y="30"/>
                    </a:lnTo>
                    <a:lnTo>
                      <a:pt x="238" y="31"/>
                    </a:lnTo>
                    <a:lnTo>
                      <a:pt x="239" y="27"/>
                    </a:lnTo>
                    <a:lnTo>
                      <a:pt x="245" y="27"/>
                    </a:lnTo>
                    <a:lnTo>
                      <a:pt x="241" y="26"/>
                    </a:lnTo>
                    <a:lnTo>
                      <a:pt x="260" y="30"/>
                    </a:lnTo>
                    <a:lnTo>
                      <a:pt x="263" y="27"/>
                    </a:lnTo>
                    <a:lnTo>
                      <a:pt x="266" y="26"/>
                    </a:lnTo>
                    <a:lnTo>
                      <a:pt x="275" y="20"/>
                    </a:lnTo>
                    <a:lnTo>
                      <a:pt x="280" y="21"/>
                    </a:lnTo>
                  </a:path>
                </a:pathLst>
              </a:custGeom>
              <a:solidFill>
                <a:srgbClr val="006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5" name="Freeform 113"/>
              <p:cNvSpPr>
                <a:spLocks/>
              </p:cNvSpPr>
              <p:nvPr/>
            </p:nvSpPr>
            <p:spPr bwMode="auto">
              <a:xfrm>
                <a:off x="1590" y="2836"/>
                <a:ext cx="34" cy="1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4" y="1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3" y="13"/>
                  </a:cxn>
                  <a:cxn ang="0">
                    <a:pos x="7" y="14"/>
                  </a:cxn>
                  <a:cxn ang="0">
                    <a:pos x="11" y="12"/>
                  </a:cxn>
                  <a:cxn ang="0">
                    <a:pos x="15" y="12"/>
                  </a:cxn>
                  <a:cxn ang="0">
                    <a:pos x="19" y="13"/>
                  </a:cxn>
                  <a:cxn ang="0">
                    <a:pos x="21" y="16"/>
                  </a:cxn>
                  <a:cxn ang="0">
                    <a:pos x="25" y="15"/>
                  </a:cxn>
                  <a:cxn ang="0">
                    <a:pos x="30" y="14"/>
                  </a:cxn>
                  <a:cxn ang="0">
                    <a:pos x="33" y="12"/>
                  </a:cxn>
                  <a:cxn ang="0">
                    <a:pos x="33" y="9"/>
                  </a:cxn>
                  <a:cxn ang="0">
                    <a:pos x="28" y="0"/>
                  </a:cxn>
                </a:cxnLst>
                <a:rect l="0" t="0" r="r" b="b"/>
                <a:pathLst>
                  <a:path w="34" h="17">
                    <a:moveTo>
                      <a:pt x="28" y="0"/>
                    </a:moveTo>
                    <a:lnTo>
                      <a:pt x="14" y="1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9" y="13"/>
                    </a:lnTo>
                    <a:lnTo>
                      <a:pt x="21" y="16"/>
                    </a:lnTo>
                    <a:lnTo>
                      <a:pt x="25" y="15"/>
                    </a:lnTo>
                    <a:lnTo>
                      <a:pt x="30" y="14"/>
                    </a:lnTo>
                    <a:lnTo>
                      <a:pt x="33" y="12"/>
                    </a:lnTo>
                    <a:lnTo>
                      <a:pt x="33" y="9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114"/>
          <p:cNvGrpSpPr>
            <a:grpSpLocks/>
          </p:cNvGrpSpPr>
          <p:nvPr/>
        </p:nvGrpSpPr>
        <p:grpSpPr bwMode="auto">
          <a:xfrm>
            <a:off x="3041650" y="4445000"/>
            <a:ext cx="225425" cy="292100"/>
            <a:chOff x="1856" y="2799"/>
            <a:chExt cx="171" cy="197"/>
          </a:xfrm>
        </p:grpSpPr>
        <p:sp>
          <p:nvSpPr>
            <p:cNvPr id="156787" name="Freeform 115"/>
            <p:cNvSpPr>
              <a:spLocks/>
            </p:cNvSpPr>
            <p:nvPr/>
          </p:nvSpPr>
          <p:spPr bwMode="auto">
            <a:xfrm>
              <a:off x="1856" y="2799"/>
              <a:ext cx="171" cy="103"/>
            </a:xfrm>
            <a:custGeom>
              <a:avLst/>
              <a:gdLst/>
              <a:ahLst/>
              <a:cxnLst>
                <a:cxn ang="0">
                  <a:pos x="168" y="83"/>
                </a:cxn>
                <a:cxn ang="0">
                  <a:pos x="170" y="64"/>
                </a:cxn>
                <a:cxn ang="0">
                  <a:pos x="168" y="56"/>
                </a:cxn>
                <a:cxn ang="0">
                  <a:pos x="167" y="49"/>
                </a:cxn>
                <a:cxn ang="0">
                  <a:pos x="165" y="48"/>
                </a:cxn>
                <a:cxn ang="0">
                  <a:pos x="157" y="43"/>
                </a:cxn>
                <a:cxn ang="0">
                  <a:pos x="152" y="47"/>
                </a:cxn>
                <a:cxn ang="0">
                  <a:pos x="145" y="51"/>
                </a:cxn>
                <a:cxn ang="0">
                  <a:pos x="144" y="43"/>
                </a:cxn>
                <a:cxn ang="0">
                  <a:pos x="143" y="34"/>
                </a:cxn>
                <a:cxn ang="0">
                  <a:pos x="137" y="33"/>
                </a:cxn>
                <a:cxn ang="0">
                  <a:pos x="132" y="29"/>
                </a:cxn>
                <a:cxn ang="0">
                  <a:pos x="127" y="31"/>
                </a:cxn>
                <a:cxn ang="0">
                  <a:pos x="125" y="24"/>
                </a:cxn>
                <a:cxn ang="0">
                  <a:pos x="120" y="20"/>
                </a:cxn>
                <a:cxn ang="0">
                  <a:pos x="123" y="9"/>
                </a:cxn>
                <a:cxn ang="0">
                  <a:pos x="120" y="3"/>
                </a:cxn>
                <a:cxn ang="0">
                  <a:pos x="115" y="2"/>
                </a:cxn>
                <a:cxn ang="0">
                  <a:pos x="111" y="6"/>
                </a:cxn>
                <a:cxn ang="0">
                  <a:pos x="104" y="1"/>
                </a:cxn>
                <a:cxn ang="0">
                  <a:pos x="99" y="0"/>
                </a:cxn>
                <a:cxn ang="0">
                  <a:pos x="95" y="3"/>
                </a:cxn>
                <a:cxn ang="0">
                  <a:pos x="93" y="7"/>
                </a:cxn>
                <a:cxn ang="0">
                  <a:pos x="89" y="20"/>
                </a:cxn>
                <a:cxn ang="0">
                  <a:pos x="88" y="27"/>
                </a:cxn>
                <a:cxn ang="0">
                  <a:pos x="88" y="35"/>
                </a:cxn>
                <a:cxn ang="0">
                  <a:pos x="84" y="38"/>
                </a:cxn>
                <a:cxn ang="0">
                  <a:pos x="80" y="30"/>
                </a:cxn>
                <a:cxn ang="0">
                  <a:pos x="76" y="24"/>
                </a:cxn>
                <a:cxn ang="0">
                  <a:pos x="72" y="13"/>
                </a:cxn>
                <a:cxn ang="0">
                  <a:pos x="69" y="10"/>
                </a:cxn>
                <a:cxn ang="0">
                  <a:pos x="67" y="15"/>
                </a:cxn>
                <a:cxn ang="0">
                  <a:pos x="61" y="18"/>
                </a:cxn>
                <a:cxn ang="0">
                  <a:pos x="56" y="18"/>
                </a:cxn>
                <a:cxn ang="0">
                  <a:pos x="53" y="20"/>
                </a:cxn>
                <a:cxn ang="0">
                  <a:pos x="48" y="16"/>
                </a:cxn>
                <a:cxn ang="0">
                  <a:pos x="44" y="15"/>
                </a:cxn>
                <a:cxn ang="0">
                  <a:pos x="42" y="19"/>
                </a:cxn>
                <a:cxn ang="0">
                  <a:pos x="40" y="26"/>
                </a:cxn>
                <a:cxn ang="0">
                  <a:pos x="40" y="34"/>
                </a:cxn>
                <a:cxn ang="0">
                  <a:pos x="42" y="40"/>
                </a:cxn>
                <a:cxn ang="0">
                  <a:pos x="42" y="43"/>
                </a:cxn>
                <a:cxn ang="0">
                  <a:pos x="33" y="39"/>
                </a:cxn>
                <a:cxn ang="0">
                  <a:pos x="26" y="31"/>
                </a:cxn>
                <a:cxn ang="0">
                  <a:pos x="22" y="42"/>
                </a:cxn>
                <a:cxn ang="0">
                  <a:pos x="13" y="41"/>
                </a:cxn>
                <a:cxn ang="0">
                  <a:pos x="14" y="57"/>
                </a:cxn>
                <a:cxn ang="0">
                  <a:pos x="3" y="62"/>
                </a:cxn>
                <a:cxn ang="0">
                  <a:pos x="0" y="70"/>
                </a:cxn>
                <a:cxn ang="0">
                  <a:pos x="4" y="78"/>
                </a:cxn>
                <a:cxn ang="0">
                  <a:pos x="4" y="82"/>
                </a:cxn>
                <a:cxn ang="0">
                  <a:pos x="3" y="89"/>
                </a:cxn>
                <a:cxn ang="0">
                  <a:pos x="4" y="96"/>
                </a:cxn>
                <a:cxn ang="0">
                  <a:pos x="10" y="101"/>
                </a:cxn>
                <a:cxn ang="0">
                  <a:pos x="17" y="102"/>
                </a:cxn>
              </a:cxnLst>
              <a:rect l="0" t="0" r="r" b="b"/>
              <a:pathLst>
                <a:path w="171" h="103">
                  <a:moveTo>
                    <a:pt x="161" y="91"/>
                  </a:moveTo>
                  <a:lnTo>
                    <a:pt x="168" y="83"/>
                  </a:lnTo>
                  <a:lnTo>
                    <a:pt x="170" y="72"/>
                  </a:lnTo>
                  <a:lnTo>
                    <a:pt x="170" y="64"/>
                  </a:lnTo>
                  <a:lnTo>
                    <a:pt x="169" y="60"/>
                  </a:lnTo>
                  <a:lnTo>
                    <a:pt x="168" y="56"/>
                  </a:lnTo>
                  <a:lnTo>
                    <a:pt x="167" y="52"/>
                  </a:lnTo>
                  <a:lnTo>
                    <a:pt x="167" y="49"/>
                  </a:lnTo>
                  <a:lnTo>
                    <a:pt x="163" y="46"/>
                  </a:lnTo>
                  <a:lnTo>
                    <a:pt x="165" y="48"/>
                  </a:lnTo>
                  <a:lnTo>
                    <a:pt x="158" y="43"/>
                  </a:lnTo>
                  <a:lnTo>
                    <a:pt x="157" y="43"/>
                  </a:lnTo>
                  <a:lnTo>
                    <a:pt x="155" y="43"/>
                  </a:lnTo>
                  <a:lnTo>
                    <a:pt x="152" y="47"/>
                  </a:lnTo>
                  <a:lnTo>
                    <a:pt x="147" y="49"/>
                  </a:lnTo>
                  <a:lnTo>
                    <a:pt x="145" y="51"/>
                  </a:lnTo>
                  <a:lnTo>
                    <a:pt x="143" y="49"/>
                  </a:lnTo>
                  <a:lnTo>
                    <a:pt x="144" y="43"/>
                  </a:lnTo>
                  <a:lnTo>
                    <a:pt x="144" y="38"/>
                  </a:lnTo>
                  <a:lnTo>
                    <a:pt x="143" y="34"/>
                  </a:lnTo>
                  <a:lnTo>
                    <a:pt x="140" y="33"/>
                  </a:lnTo>
                  <a:lnTo>
                    <a:pt x="137" y="33"/>
                  </a:lnTo>
                  <a:lnTo>
                    <a:pt x="135" y="31"/>
                  </a:lnTo>
                  <a:lnTo>
                    <a:pt x="132" y="29"/>
                  </a:lnTo>
                  <a:lnTo>
                    <a:pt x="129" y="30"/>
                  </a:lnTo>
                  <a:lnTo>
                    <a:pt x="127" y="31"/>
                  </a:lnTo>
                  <a:lnTo>
                    <a:pt x="126" y="26"/>
                  </a:lnTo>
                  <a:lnTo>
                    <a:pt x="125" y="24"/>
                  </a:lnTo>
                  <a:lnTo>
                    <a:pt x="122" y="21"/>
                  </a:lnTo>
                  <a:lnTo>
                    <a:pt x="120" y="20"/>
                  </a:lnTo>
                  <a:lnTo>
                    <a:pt x="122" y="15"/>
                  </a:lnTo>
                  <a:lnTo>
                    <a:pt x="123" y="9"/>
                  </a:lnTo>
                  <a:lnTo>
                    <a:pt x="122" y="5"/>
                  </a:lnTo>
                  <a:lnTo>
                    <a:pt x="120" y="3"/>
                  </a:lnTo>
                  <a:lnTo>
                    <a:pt x="118" y="2"/>
                  </a:lnTo>
                  <a:lnTo>
                    <a:pt x="115" y="2"/>
                  </a:lnTo>
                  <a:lnTo>
                    <a:pt x="112" y="4"/>
                  </a:lnTo>
                  <a:lnTo>
                    <a:pt x="111" y="6"/>
                  </a:lnTo>
                  <a:lnTo>
                    <a:pt x="107" y="2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4" y="4"/>
                  </a:lnTo>
                  <a:lnTo>
                    <a:pt x="93" y="7"/>
                  </a:lnTo>
                  <a:lnTo>
                    <a:pt x="92" y="9"/>
                  </a:lnTo>
                  <a:lnTo>
                    <a:pt x="89" y="20"/>
                  </a:lnTo>
                  <a:lnTo>
                    <a:pt x="88" y="23"/>
                  </a:lnTo>
                  <a:lnTo>
                    <a:pt x="88" y="27"/>
                  </a:lnTo>
                  <a:lnTo>
                    <a:pt x="88" y="31"/>
                  </a:lnTo>
                  <a:lnTo>
                    <a:pt x="88" y="35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2" y="37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4"/>
                  </a:lnTo>
                  <a:lnTo>
                    <a:pt x="72" y="20"/>
                  </a:lnTo>
                  <a:lnTo>
                    <a:pt x="72" y="13"/>
                  </a:lnTo>
                  <a:lnTo>
                    <a:pt x="71" y="10"/>
                  </a:lnTo>
                  <a:lnTo>
                    <a:pt x="69" y="10"/>
                  </a:lnTo>
                  <a:lnTo>
                    <a:pt x="68" y="12"/>
                  </a:lnTo>
                  <a:lnTo>
                    <a:pt x="67" y="15"/>
                  </a:lnTo>
                  <a:lnTo>
                    <a:pt x="65" y="19"/>
                  </a:lnTo>
                  <a:lnTo>
                    <a:pt x="61" y="18"/>
                  </a:lnTo>
                  <a:lnTo>
                    <a:pt x="58" y="18"/>
                  </a:lnTo>
                  <a:lnTo>
                    <a:pt x="56" y="18"/>
                  </a:lnTo>
                  <a:lnTo>
                    <a:pt x="54" y="19"/>
                  </a:lnTo>
                  <a:lnTo>
                    <a:pt x="53" y="20"/>
                  </a:lnTo>
                  <a:lnTo>
                    <a:pt x="51" y="22"/>
                  </a:lnTo>
                  <a:lnTo>
                    <a:pt x="48" y="16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3" y="18"/>
                  </a:lnTo>
                  <a:lnTo>
                    <a:pt x="42" y="19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3" y="41"/>
                  </a:lnTo>
                  <a:lnTo>
                    <a:pt x="42" y="43"/>
                  </a:lnTo>
                  <a:lnTo>
                    <a:pt x="37" y="43"/>
                  </a:lnTo>
                  <a:lnTo>
                    <a:pt x="33" y="39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4" y="32"/>
                  </a:lnTo>
                  <a:lnTo>
                    <a:pt x="22" y="42"/>
                  </a:lnTo>
                  <a:lnTo>
                    <a:pt x="14" y="39"/>
                  </a:lnTo>
                  <a:lnTo>
                    <a:pt x="13" y="41"/>
                  </a:lnTo>
                  <a:lnTo>
                    <a:pt x="12" y="43"/>
                  </a:lnTo>
                  <a:lnTo>
                    <a:pt x="14" y="57"/>
                  </a:lnTo>
                  <a:lnTo>
                    <a:pt x="8" y="59"/>
                  </a:lnTo>
                  <a:lnTo>
                    <a:pt x="3" y="62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1" y="74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4" y="82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3"/>
                  </a:lnTo>
                  <a:lnTo>
                    <a:pt x="4" y="96"/>
                  </a:lnTo>
                  <a:lnTo>
                    <a:pt x="8" y="99"/>
                  </a:lnTo>
                  <a:lnTo>
                    <a:pt x="10" y="101"/>
                  </a:lnTo>
                  <a:lnTo>
                    <a:pt x="13" y="102"/>
                  </a:lnTo>
                  <a:lnTo>
                    <a:pt x="17" y="102"/>
                  </a:lnTo>
                  <a:lnTo>
                    <a:pt x="161" y="91"/>
                  </a:lnTo>
                </a:path>
              </a:pathLst>
            </a:custGeom>
            <a:solidFill>
              <a:srgbClr val="00E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88" name="Freeform 116"/>
            <p:cNvSpPr>
              <a:spLocks/>
            </p:cNvSpPr>
            <p:nvPr/>
          </p:nvSpPr>
          <p:spPr bwMode="auto">
            <a:xfrm>
              <a:off x="1875" y="2842"/>
              <a:ext cx="143" cy="37"/>
            </a:xfrm>
            <a:custGeom>
              <a:avLst/>
              <a:gdLst/>
              <a:ahLst/>
              <a:cxnLst>
                <a:cxn ang="0">
                  <a:pos x="142" y="23"/>
                </a:cxn>
                <a:cxn ang="0">
                  <a:pos x="141" y="19"/>
                </a:cxn>
                <a:cxn ang="0">
                  <a:pos x="139" y="15"/>
                </a:cxn>
                <a:cxn ang="0">
                  <a:pos x="137" y="13"/>
                </a:cxn>
                <a:cxn ang="0">
                  <a:pos x="134" y="13"/>
                </a:cxn>
                <a:cxn ang="0">
                  <a:pos x="132" y="16"/>
                </a:cxn>
                <a:cxn ang="0">
                  <a:pos x="131" y="20"/>
                </a:cxn>
                <a:cxn ang="0">
                  <a:pos x="124" y="21"/>
                </a:cxn>
                <a:cxn ang="0">
                  <a:pos x="118" y="10"/>
                </a:cxn>
                <a:cxn ang="0">
                  <a:pos x="116" y="9"/>
                </a:cxn>
                <a:cxn ang="0">
                  <a:pos x="114" y="9"/>
                </a:cxn>
                <a:cxn ang="0">
                  <a:pos x="112" y="9"/>
                </a:cxn>
                <a:cxn ang="0">
                  <a:pos x="110" y="15"/>
                </a:cxn>
                <a:cxn ang="0">
                  <a:pos x="104" y="9"/>
                </a:cxn>
                <a:cxn ang="0">
                  <a:pos x="102" y="7"/>
                </a:cxn>
                <a:cxn ang="0">
                  <a:pos x="100" y="9"/>
                </a:cxn>
                <a:cxn ang="0">
                  <a:pos x="100" y="11"/>
                </a:cxn>
                <a:cxn ang="0">
                  <a:pos x="104" y="25"/>
                </a:cxn>
                <a:cxn ang="0">
                  <a:pos x="99" y="30"/>
                </a:cxn>
                <a:cxn ang="0">
                  <a:pos x="77" y="17"/>
                </a:cxn>
                <a:cxn ang="0">
                  <a:pos x="84" y="9"/>
                </a:cxn>
                <a:cxn ang="0">
                  <a:pos x="86" y="5"/>
                </a:cxn>
                <a:cxn ang="0">
                  <a:pos x="85" y="2"/>
                </a:cxn>
                <a:cxn ang="0">
                  <a:pos x="83" y="0"/>
                </a:cxn>
                <a:cxn ang="0">
                  <a:pos x="81" y="0"/>
                </a:cxn>
                <a:cxn ang="0">
                  <a:pos x="69" y="9"/>
                </a:cxn>
                <a:cxn ang="0">
                  <a:pos x="54" y="9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51" y="1"/>
                </a:cxn>
                <a:cxn ang="0">
                  <a:pos x="49" y="3"/>
                </a:cxn>
                <a:cxn ang="0">
                  <a:pos x="45" y="3"/>
                </a:cxn>
                <a:cxn ang="0">
                  <a:pos x="42" y="2"/>
                </a:cxn>
                <a:cxn ang="0">
                  <a:pos x="39" y="3"/>
                </a:cxn>
                <a:cxn ang="0">
                  <a:pos x="35" y="6"/>
                </a:cxn>
                <a:cxn ang="0">
                  <a:pos x="33" y="4"/>
                </a:cxn>
                <a:cxn ang="0">
                  <a:pos x="30" y="5"/>
                </a:cxn>
                <a:cxn ang="0">
                  <a:pos x="28" y="6"/>
                </a:cxn>
                <a:cxn ang="0">
                  <a:pos x="25" y="16"/>
                </a:cxn>
                <a:cxn ang="0">
                  <a:pos x="19" y="11"/>
                </a:cxn>
                <a:cxn ang="0">
                  <a:pos x="17" y="11"/>
                </a:cxn>
                <a:cxn ang="0">
                  <a:pos x="15" y="11"/>
                </a:cxn>
                <a:cxn ang="0">
                  <a:pos x="13" y="14"/>
                </a:cxn>
                <a:cxn ang="0">
                  <a:pos x="9" y="11"/>
                </a:cxn>
                <a:cxn ang="0">
                  <a:pos x="7" y="10"/>
                </a:cxn>
                <a:cxn ang="0">
                  <a:pos x="5" y="9"/>
                </a:cxn>
                <a:cxn ang="0">
                  <a:pos x="3" y="8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7" y="17"/>
                </a:cxn>
                <a:cxn ang="0">
                  <a:pos x="15" y="20"/>
                </a:cxn>
                <a:cxn ang="0">
                  <a:pos x="23" y="36"/>
                </a:cxn>
                <a:cxn ang="0">
                  <a:pos x="136" y="29"/>
                </a:cxn>
                <a:cxn ang="0">
                  <a:pos x="142" y="23"/>
                </a:cxn>
              </a:cxnLst>
              <a:rect l="0" t="0" r="r" b="b"/>
              <a:pathLst>
                <a:path w="143" h="37">
                  <a:moveTo>
                    <a:pt x="142" y="23"/>
                  </a:moveTo>
                  <a:lnTo>
                    <a:pt x="141" y="19"/>
                  </a:lnTo>
                  <a:lnTo>
                    <a:pt x="139" y="15"/>
                  </a:lnTo>
                  <a:lnTo>
                    <a:pt x="137" y="13"/>
                  </a:lnTo>
                  <a:lnTo>
                    <a:pt x="134" y="13"/>
                  </a:lnTo>
                  <a:lnTo>
                    <a:pt x="132" y="16"/>
                  </a:lnTo>
                  <a:lnTo>
                    <a:pt x="131" y="20"/>
                  </a:lnTo>
                  <a:lnTo>
                    <a:pt x="124" y="21"/>
                  </a:lnTo>
                  <a:lnTo>
                    <a:pt x="118" y="10"/>
                  </a:lnTo>
                  <a:lnTo>
                    <a:pt x="116" y="9"/>
                  </a:lnTo>
                  <a:lnTo>
                    <a:pt x="114" y="9"/>
                  </a:lnTo>
                  <a:lnTo>
                    <a:pt x="112" y="9"/>
                  </a:lnTo>
                  <a:lnTo>
                    <a:pt x="110" y="15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9"/>
                  </a:lnTo>
                  <a:lnTo>
                    <a:pt x="100" y="11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77" y="17"/>
                  </a:lnTo>
                  <a:lnTo>
                    <a:pt x="84" y="9"/>
                  </a:lnTo>
                  <a:lnTo>
                    <a:pt x="86" y="5"/>
                  </a:lnTo>
                  <a:lnTo>
                    <a:pt x="85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69" y="9"/>
                  </a:lnTo>
                  <a:lnTo>
                    <a:pt x="54" y="9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1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2"/>
                  </a:lnTo>
                  <a:lnTo>
                    <a:pt x="39" y="3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5" y="16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7" y="17"/>
                  </a:lnTo>
                  <a:lnTo>
                    <a:pt x="15" y="20"/>
                  </a:lnTo>
                  <a:lnTo>
                    <a:pt x="23" y="36"/>
                  </a:lnTo>
                  <a:lnTo>
                    <a:pt x="136" y="29"/>
                  </a:lnTo>
                  <a:lnTo>
                    <a:pt x="142" y="23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89" name="Freeform 117"/>
            <p:cNvSpPr>
              <a:spLocks/>
            </p:cNvSpPr>
            <p:nvPr/>
          </p:nvSpPr>
          <p:spPr bwMode="auto">
            <a:xfrm>
              <a:off x="1866" y="2876"/>
              <a:ext cx="153" cy="65"/>
            </a:xfrm>
            <a:custGeom>
              <a:avLst/>
              <a:gdLst/>
              <a:ahLst/>
              <a:cxnLst>
                <a:cxn ang="0">
                  <a:pos x="152" y="9"/>
                </a:cxn>
                <a:cxn ang="0">
                  <a:pos x="149" y="13"/>
                </a:cxn>
                <a:cxn ang="0">
                  <a:pos x="151" y="20"/>
                </a:cxn>
                <a:cxn ang="0">
                  <a:pos x="150" y="28"/>
                </a:cxn>
                <a:cxn ang="0">
                  <a:pos x="147" y="33"/>
                </a:cxn>
                <a:cxn ang="0">
                  <a:pos x="139" y="37"/>
                </a:cxn>
                <a:cxn ang="0">
                  <a:pos x="134" y="38"/>
                </a:cxn>
                <a:cxn ang="0">
                  <a:pos x="130" y="43"/>
                </a:cxn>
                <a:cxn ang="0">
                  <a:pos x="125" y="41"/>
                </a:cxn>
                <a:cxn ang="0">
                  <a:pos x="122" y="37"/>
                </a:cxn>
                <a:cxn ang="0">
                  <a:pos x="119" y="38"/>
                </a:cxn>
                <a:cxn ang="0">
                  <a:pos x="118" y="44"/>
                </a:cxn>
                <a:cxn ang="0">
                  <a:pos x="112" y="48"/>
                </a:cxn>
                <a:cxn ang="0">
                  <a:pos x="108" y="46"/>
                </a:cxn>
                <a:cxn ang="0">
                  <a:pos x="106" y="46"/>
                </a:cxn>
                <a:cxn ang="0">
                  <a:pos x="101" y="49"/>
                </a:cxn>
                <a:cxn ang="0">
                  <a:pos x="99" y="48"/>
                </a:cxn>
                <a:cxn ang="0">
                  <a:pos x="97" y="44"/>
                </a:cxn>
                <a:cxn ang="0">
                  <a:pos x="93" y="44"/>
                </a:cxn>
                <a:cxn ang="0">
                  <a:pos x="87" y="44"/>
                </a:cxn>
                <a:cxn ang="0">
                  <a:pos x="73" y="37"/>
                </a:cxn>
                <a:cxn ang="0">
                  <a:pos x="70" y="33"/>
                </a:cxn>
                <a:cxn ang="0">
                  <a:pos x="68" y="31"/>
                </a:cxn>
                <a:cxn ang="0">
                  <a:pos x="65" y="37"/>
                </a:cxn>
                <a:cxn ang="0">
                  <a:pos x="62" y="48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3" y="57"/>
                </a:cxn>
                <a:cxn ang="0">
                  <a:pos x="51" y="61"/>
                </a:cxn>
                <a:cxn ang="0">
                  <a:pos x="47" y="59"/>
                </a:cxn>
                <a:cxn ang="0">
                  <a:pos x="42" y="61"/>
                </a:cxn>
                <a:cxn ang="0">
                  <a:pos x="36" y="61"/>
                </a:cxn>
                <a:cxn ang="0">
                  <a:pos x="31" y="56"/>
                </a:cxn>
                <a:cxn ang="0">
                  <a:pos x="25" y="55"/>
                </a:cxn>
                <a:cxn ang="0">
                  <a:pos x="21" y="49"/>
                </a:cxn>
                <a:cxn ang="0">
                  <a:pos x="21" y="42"/>
                </a:cxn>
                <a:cxn ang="0">
                  <a:pos x="18" y="38"/>
                </a:cxn>
                <a:cxn ang="0">
                  <a:pos x="21" y="34"/>
                </a:cxn>
                <a:cxn ang="0">
                  <a:pos x="16" y="34"/>
                </a:cxn>
                <a:cxn ang="0">
                  <a:pos x="12" y="33"/>
                </a:cxn>
                <a:cxn ang="0">
                  <a:pos x="11" y="32"/>
                </a:cxn>
                <a:cxn ang="0">
                  <a:pos x="7" y="28"/>
                </a:cxn>
                <a:cxn ang="0">
                  <a:pos x="8" y="23"/>
                </a:cxn>
                <a:cxn ang="0">
                  <a:pos x="1" y="17"/>
                </a:cxn>
                <a:cxn ang="0">
                  <a:pos x="0" y="8"/>
                </a:cxn>
                <a:cxn ang="0">
                  <a:pos x="5" y="2"/>
                </a:cxn>
                <a:cxn ang="0">
                  <a:pos x="144" y="0"/>
                </a:cxn>
              </a:cxnLst>
              <a:rect l="0" t="0" r="r" b="b"/>
              <a:pathLst>
                <a:path w="153" h="65">
                  <a:moveTo>
                    <a:pt x="150" y="0"/>
                  </a:moveTo>
                  <a:lnTo>
                    <a:pt x="152" y="9"/>
                  </a:lnTo>
                  <a:lnTo>
                    <a:pt x="150" y="11"/>
                  </a:lnTo>
                  <a:lnTo>
                    <a:pt x="149" y="13"/>
                  </a:lnTo>
                  <a:lnTo>
                    <a:pt x="151" y="17"/>
                  </a:lnTo>
                  <a:lnTo>
                    <a:pt x="151" y="20"/>
                  </a:lnTo>
                  <a:lnTo>
                    <a:pt x="151" y="25"/>
                  </a:lnTo>
                  <a:lnTo>
                    <a:pt x="150" y="28"/>
                  </a:lnTo>
                  <a:lnTo>
                    <a:pt x="149" y="29"/>
                  </a:lnTo>
                  <a:lnTo>
                    <a:pt x="147" y="33"/>
                  </a:lnTo>
                  <a:lnTo>
                    <a:pt x="144" y="35"/>
                  </a:lnTo>
                  <a:lnTo>
                    <a:pt x="139" y="37"/>
                  </a:lnTo>
                  <a:lnTo>
                    <a:pt x="137" y="37"/>
                  </a:lnTo>
                  <a:lnTo>
                    <a:pt x="134" y="38"/>
                  </a:lnTo>
                  <a:lnTo>
                    <a:pt x="133" y="39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5" y="41"/>
                  </a:lnTo>
                  <a:lnTo>
                    <a:pt x="124" y="39"/>
                  </a:lnTo>
                  <a:lnTo>
                    <a:pt x="122" y="37"/>
                  </a:lnTo>
                  <a:lnTo>
                    <a:pt x="120" y="37"/>
                  </a:lnTo>
                  <a:lnTo>
                    <a:pt x="119" y="38"/>
                  </a:lnTo>
                  <a:lnTo>
                    <a:pt x="118" y="41"/>
                  </a:lnTo>
                  <a:lnTo>
                    <a:pt x="118" y="44"/>
                  </a:lnTo>
                  <a:lnTo>
                    <a:pt x="114" y="47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108" y="46"/>
                  </a:lnTo>
                  <a:lnTo>
                    <a:pt x="107" y="44"/>
                  </a:lnTo>
                  <a:lnTo>
                    <a:pt x="106" y="46"/>
                  </a:lnTo>
                  <a:lnTo>
                    <a:pt x="103" y="48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99" y="48"/>
                  </a:lnTo>
                  <a:lnTo>
                    <a:pt x="98" y="46"/>
                  </a:lnTo>
                  <a:lnTo>
                    <a:pt x="97" y="44"/>
                  </a:lnTo>
                  <a:lnTo>
                    <a:pt x="95" y="43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87" y="44"/>
                  </a:lnTo>
                  <a:lnTo>
                    <a:pt x="86" y="44"/>
                  </a:lnTo>
                  <a:lnTo>
                    <a:pt x="73" y="37"/>
                  </a:lnTo>
                  <a:lnTo>
                    <a:pt x="72" y="33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68" y="31"/>
                  </a:lnTo>
                  <a:lnTo>
                    <a:pt x="67" y="34"/>
                  </a:lnTo>
                  <a:lnTo>
                    <a:pt x="65" y="37"/>
                  </a:lnTo>
                  <a:lnTo>
                    <a:pt x="63" y="44"/>
                  </a:lnTo>
                  <a:lnTo>
                    <a:pt x="62" y="48"/>
                  </a:lnTo>
                  <a:lnTo>
                    <a:pt x="60" y="50"/>
                  </a:lnTo>
                  <a:lnTo>
                    <a:pt x="58" y="51"/>
                  </a:lnTo>
                  <a:lnTo>
                    <a:pt x="58" y="55"/>
                  </a:lnTo>
                  <a:lnTo>
                    <a:pt x="58" y="57"/>
                  </a:lnTo>
                  <a:lnTo>
                    <a:pt x="55" y="59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1" y="61"/>
                  </a:lnTo>
                  <a:lnTo>
                    <a:pt x="48" y="60"/>
                  </a:lnTo>
                  <a:lnTo>
                    <a:pt x="47" y="59"/>
                  </a:lnTo>
                  <a:lnTo>
                    <a:pt x="42" y="59"/>
                  </a:lnTo>
                  <a:lnTo>
                    <a:pt x="42" y="61"/>
                  </a:lnTo>
                  <a:lnTo>
                    <a:pt x="39" y="64"/>
                  </a:lnTo>
                  <a:lnTo>
                    <a:pt x="36" y="61"/>
                  </a:lnTo>
                  <a:lnTo>
                    <a:pt x="33" y="59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5" y="55"/>
                  </a:lnTo>
                  <a:lnTo>
                    <a:pt x="23" y="53"/>
                  </a:lnTo>
                  <a:lnTo>
                    <a:pt x="21" y="49"/>
                  </a:lnTo>
                  <a:lnTo>
                    <a:pt x="22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8" y="38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17" y="33"/>
                  </a:lnTo>
                  <a:lnTo>
                    <a:pt x="16" y="34"/>
                  </a:lnTo>
                  <a:lnTo>
                    <a:pt x="13" y="34"/>
                  </a:lnTo>
                  <a:lnTo>
                    <a:pt x="12" y="33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50" y="0"/>
                  </a:lnTo>
                </a:path>
              </a:pathLst>
            </a:custGeom>
            <a:solidFill>
              <a:srgbClr val="004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90" name="Freeform 118"/>
            <p:cNvSpPr>
              <a:spLocks/>
            </p:cNvSpPr>
            <p:nvPr/>
          </p:nvSpPr>
          <p:spPr bwMode="auto">
            <a:xfrm>
              <a:off x="1907" y="2881"/>
              <a:ext cx="83" cy="1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6"/>
                </a:cxn>
                <a:cxn ang="0">
                  <a:pos x="14" y="26"/>
                </a:cxn>
                <a:cxn ang="0">
                  <a:pos x="19" y="36"/>
                </a:cxn>
                <a:cxn ang="0">
                  <a:pos x="22" y="46"/>
                </a:cxn>
                <a:cxn ang="0">
                  <a:pos x="24" y="57"/>
                </a:cxn>
                <a:cxn ang="0">
                  <a:pos x="27" y="66"/>
                </a:cxn>
                <a:cxn ang="0">
                  <a:pos x="28" y="79"/>
                </a:cxn>
                <a:cxn ang="0">
                  <a:pos x="30" y="92"/>
                </a:cxn>
                <a:cxn ang="0">
                  <a:pos x="32" y="98"/>
                </a:cxn>
                <a:cxn ang="0">
                  <a:pos x="33" y="102"/>
                </a:cxn>
                <a:cxn ang="0">
                  <a:pos x="32" y="106"/>
                </a:cxn>
                <a:cxn ang="0">
                  <a:pos x="43" y="114"/>
                </a:cxn>
                <a:cxn ang="0">
                  <a:pos x="82" y="110"/>
                </a:cxn>
                <a:cxn ang="0">
                  <a:pos x="72" y="106"/>
                </a:cxn>
                <a:cxn ang="0">
                  <a:pos x="67" y="105"/>
                </a:cxn>
                <a:cxn ang="0">
                  <a:pos x="55" y="93"/>
                </a:cxn>
                <a:cxn ang="0">
                  <a:pos x="48" y="83"/>
                </a:cxn>
                <a:cxn ang="0">
                  <a:pos x="43" y="71"/>
                </a:cxn>
                <a:cxn ang="0">
                  <a:pos x="42" y="60"/>
                </a:cxn>
                <a:cxn ang="0">
                  <a:pos x="39" y="52"/>
                </a:cxn>
                <a:cxn ang="0">
                  <a:pos x="45" y="38"/>
                </a:cxn>
                <a:cxn ang="0">
                  <a:pos x="49" y="35"/>
                </a:cxn>
                <a:cxn ang="0">
                  <a:pos x="63" y="29"/>
                </a:cxn>
                <a:cxn ang="0">
                  <a:pos x="72" y="28"/>
                </a:cxn>
                <a:cxn ang="0">
                  <a:pos x="80" y="16"/>
                </a:cxn>
                <a:cxn ang="0">
                  <a:pos x="77" y="15"/>
                </a:cxn>
                <a:cxn ang="0">
                  <a:pos x="72" y="24"/>
                </a:cxn>
                <a:cxn ang="0">
                  <a:pos x="66" y="25"/>
                </a:cxn>
                <a:cxn ang="0">
                  <a:pos x="62" y="26"/>
                </a:cxn>
                <a:cxn ang="0">
                  <a:pos x="53" y="29"/>
                </a:cxn>
                <a:cxn ang="0">
                  <a:pos x="54" y="26"/>
                </a:cxn>
                <a:cxn ang="0">
                  <a:pos x="60" y="17"/>
                </a:cxn>
                <a:cxn ang="0">
                  <a:pos x="57" y="16"/>
                </a:cxn>
                <a:cxn ang="0">
                  <a:pos x="48" y="27"/>
                </a:cxn>
                <a:cxn ang="0">
                  <a:pos x="38" y="29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39" y="17"/>
                </a:cxn>
                <a:cxn ang="0">
                  <a:pos x="35" y="13"/>
                </a:cxn>
                <a:cxn ang="0">
                  <a:pos x="34" y="15"/>
                </a:cxn>
                <a:cxn ang="0">
                  <a:pos x="37" y="19"/>
                </a:cxn>
                <a:cxn ang="0">
                  <a:pos x="34" y="26"/>
                </a:cxn>
                <a:cxn ang="0">
                  <a:pos x="34" y="28"/>
                </a:cxn>
                <a:cxn ang="0">
                  <a:pos x="34" y="31"/>
                </a:cxn>
                <a:cxn ang="0">
                  <a:pos x="31" y="36"/>
                </a:cxn>
                <a:cxn ang="0">
                  <a:pos x="27" y="35"/>
                </a:cxn>
                <a:cxn ang="0">
                  <a:pos x="25" y="34"/>
                </a:cxn>
                <a:cxn ang="0">
                  <a:pos x="21" y="27"/>
                </a:cxn>
                <a:cxn ang="0">
                  <a:pos x="16" y="19"/>
                </a:cxn>
                <a:cxn ang="0">
                  <a:pos x="16" y="17"/>
                </a:cxn>
                <a:cxn ang="0">
                  <a:pos x="15" y="15"/>
                </a:cxn>
                <a:cxn ang="0">
                  <a:pos x="13" y="9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11" y="6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8" y="12"/>
                </a:cxn>
                <a:cxn ang="0">
                  <a:pos x="0" y="10"/>
                </a:cxn>
                <a:cxn ang="0">
                  <a:pos x="0" y="12"/>
                </a:cxn>
              </a:cxnLst>
              <a:rect l="0" t="0" r="r" b="b"/>
              <a:pathLst>
                <a:path w="83" h="115">
                  <a:moveTo>
                    <a:pt x="0" y="12"/>
                  </a:moveTo>
                  <a:lnTo>
                    <a:pt x="8" y="16"/>
                  </a:lnTo>
                  <a:lnTo>
                    <a:pt x="14" y="26"/>
                  </a:lnTo>
                  <a:lnTo>
                    <a:pt x="19" y="36"/>
                  </a:lnTo>
                  <a:lnTo>
                    <a:pt x="22" y="46"/>
                  </a:lnTo>
                  <a:lnTo>
                    <a:pt x="24" y="57"/>
                  </a:lnTo>
                  <a:lnTo>
                    <a:pt x="27" y="66"/>
                  </a:lnTo>
                  <a:lnTo>
                    <a:pt x="28" y="79"/>
                  </a:lnTo>
                  <a:lnTo>
                    <a:pt x="30" y="92"/>
                  </a:lnTo>
                  <a:lnTo>
                    <a:pt x="32" y="98"/>
                  </a:lnTo>
                  <a:lnTo>
                    <a:pt x="33" y="102"/>
                  </a:lnTo>
                  <a:lnTo>
                    <a:pt x="32" y="106"/>
                  </a:lnTo>
                  <a:lnTo>
                    <a:pt x="43" y="114"/>
                  </a:lnTo>
                  <a:lnTo>
                    <a:pt x="82" y="110"/>
                  </a:lnTo>
                  <a:lnTo>
                    <a:pt x="72" y="106"/>
                  </a:lnTo>
                  <a:lnTo>
                    <a:pt x="67" y="105"/>
                  </a:lnTo>
                  <a:lnTo>
                    <a:pt x="55" y="93"/>
                  </a:lnTo>
                  <a:lnTo>
                    <a:pt x="48" y="83"/>
                  </a:lnTo>
                  <a:lnTo>
                    <a:pt x="43" y="71"/>
                  </a:lnTo>
                  <a:lnTo>
                    <a:pt x="42" y="60"/>
                  </a:lnTo>
                  <a:lnTo>
                    <a:pt x="39" y="52"/>
                  </a:lnTo>
                  <a:lnTo>
                    <a:pt x="45" y="38"/>
                  </a:lnTo>
                  <a:lnTo>
                    <a:pt x="49" y="35"/>
                  </a:lnTo>
                  <a:lnTo>
                    <a:pt x="63" y="29"/>
                  </a:lnTo>
                  <a:lnTo>
                    <a:pt x="72" y="28"/>
                  </a:lnTo>
                  <a:lnTo>
                    <a:pt x="80" y="16"/>
                  </a:lnTo>
                  <a:lnTo>
                    <a:pt x="77" y="15"/>
                  </a:lnTo>
                  <a:lnTo>
                    <a:pt x="72" y="24"/>
                  </a:lnTo>
                  <a:lnTo>
                    <a:pt x="66" y="25"/>
                  </a:lnTo>
                  <a:lnTo>
                    <a:pt x="62" y="26"/>
                  </a:lnTo>
                  <a:lnTo>
                    <a:pt x="53" y="29"/>
                  </a:lnTo>
                  <a:lnTo>
                    <a:pt x="54" y="26"/>
                  </a:lnTo>
                  <a:lnTo>
                    <a:pt x="60" y="17"/>
                  </a:lnTo>
                  <a:lnTo>
                    <a:pt x="57" y="16"/>
                  </a:lnTo>
                  <a:lnTo>
                    <a:pt x="48" y="27"/>
                  </a:lnTo>
                  <a:lnTo>
                    <a:pt x="38" y="29"/>
                  </a:lnTo>
                  <a:lnTo>
                    <a:pt x="45" y="13"/>
                  </a:lnTo>
                  <a:lnTo>
                    <a:pt x="42" y="13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4" y="15"/>
                  </a:lnTo>
                  <a:lnTo>
                    <a:pt x="37" y="19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7" y="35"/>
                  </a:lnTo>
                  <a:lnTo>
                    <a:pt x="25" y="34"/>
                  </a:lnTo>
                  <a:lnTo>
                    <a:pt x="21" y="27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5" y="15"/>
                  </a:lnTo>
                  <a:lnTo>
                    <a:pt x="13" y="9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6"/>
                  </a:lnTo>
                  <a:lnTo>
                    <a:pt x="9" y="1"/>
                  </a:lnTo>
                  <a:lnTo>
                    <a:pt x="6" y="3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91" name="Freeform 119"/>
            <p:cNvSpPr>
              <a:spLocks/>
            </p:cNvSpPr>
            <p:nvPr/>
          </p:nvSpPr>
          <p:spPr bwMode="auto">
            <a:xfrm>
              <a:off x="1933" y="2925"/>
              <a:ext cx="27" cy="69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6" y="58"/>
                </a:cxn>
                <a:cxn ang="0">
                  <a:pos x="25" y="55"/>
                </a:cxn>
                <a:cxn ang="0">
                  <a:pos x="16" y="35"/>
                </a:cxn>
                <a:cxn ang="0">
                  <a:pos x="15" y="35"/>
                </a:cxn>
                <a:cxn ang="0">
                  <a:pos x="14" y="36"/>
                </a:cxn>
                <a:cxn ang="0">
                  <a:pos x="12" y="23"/>
                </a:cxn>
                <a:cxn ang="0">
                  <a:pos x="11" y="23"/>
                </a:cxn>
                <a:cxn ang="0">
                  <a:pos x="11" y="22"/>
                </a:cxn>
                <a:cxn ang="0">
                  <a:pos x="10" y="21"/>
                </a:cxn>
                <a:cxn ang="0">
                  <a:pos x="9" y="17"/>
                </a:cxn>
                <a:cxn ang="0">
                  <a:pos x="5" y="16"/>
                </a:cxn>
                <a:cxn ang="0">
                  <a:pos x="4" y="14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6" y="8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1" y="15"/>
                </a:cxn>
                <a:cxn ang="0">
                  <a:pos x="3" y="21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5" y="33"/>
                </a:cxn>
                <a:cxn ang="0">
                  <a:pos x="6" y="38"/>
                </a:cxn>
                <a:cxn ang="0">
                  <a:pos x="5" y="42"/>
                </a:cxn>
                <a:cxn ang="0">
                  <a:pos x="7" y="52"/>
                </a:cxn>
                <a:cxn ang="0">
                  <a:pos x="7" y="60"/>
                </a:cxn>
                <a:cxn ang="0">
                  <a:pos x="7" y="64"/>
                </a:cxn>
                <a:cxn ang="0">
                  <a:pos x="21" y="68"/>
                </a:cxn>
              </a:cxnLst>
              <a:rect l="0" t="0" r="r" b="b"/>
              <a:pathLst>
                <a:path w="27" h="69">
                  <a:moveTo>
                    <a:pt x="21" y="68"/>
                  </a:moveTo>
                  <a:lnTo>
                    <a:pt x="26" y="58"/>
                  </a:lnTo>
                  <a:lnTo>
                    <a:pt x="25" y="5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7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3" y="21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5" y="33"/>
                  </a:lnTo>
                  <a:lnTo>
                    <a:pt x="6" y="38"/>
                  </a:lnTo>
                  <a:lnTo>
                    <a:pt x="5" y="42"/>
                  </a:lnTo>
                  <a:lnTo>
                    <a:pt x="7" y="52"/>
                  </a:lnTo>
                  <a:lnTo>
                    <a:pt x="7" y="60"/>
                  </a:lnTo>
                  <a:lnTo>
                    <a:pt x="7" y="64"/>
                  </a:lnTo>
                  <a:lnTo>
                    <a:pt x="21" y="68"/>
                  </a:lnTo>
                </a:path>
              </a:pathLst>
            </a:custGeom>
            <a:solidFill>
              <a:srgbClr val="603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92" name="Freeform 120"/>
            <p:cNvSpPr>
              <a:spLocks/>
            </p:cNvSpPr>
            <p:nvPr/>
          </p:nvSpPr>
          <p:spPr bwMode="auto">
            <a:xfrm>
              <a:off x="1868" y="2842"/>
              <a:ext cx="150" cy="62"/>
            </a:xfrm>
            <a:custGeom>
              <a:avLst/>
              <a:gdLst/>
              <a:ahLst/>
              <a:cxnLst>
                <a:cxn ang="0">
                  <a:pos x="140" y="22"/>
                </a:cxn>
                <a:cxn ang="0">
                  <a:pos x="130" y="24"/>
                </a:cxn>
                <a:cxn ang="0">
                  <a:pos x="126" y="25"/>
                </a:cxn>
                <a:cxn ang="0">
                  <a:pos x="117" y="21"/>
                </a:cxn>
                <a:cxn ang="0">
                  <a:pos x="113" y="22"/>
                </a:cxn>
                <a:cxn ang="0">
                  <a:pos x="108" y="24"/>
                </a:cxn>
                <a:cxn ang="0">
                  <a:pos x="95" y="12"/>
                </a:cxn>
                <a:cxn ang="0">
                  <a:pos x="91" y="9"/>
                </a:cxn>
                <a:cxn ang="0">
                  <a:pos x="77" y="8"/>
                </a:cxn>
                <a:cxn ang="0">
                  <a:pos x="69" y="2"/>
                </a:cxn>
                <a:cxn ang="0">
                  <a:pos x="64" y="2"/>
                </a:cxn>
                <a:cxn ang="0">
                  <a:pos x="54" y="9"/>
                </a:cxn>
                <a:cxn ang="0">
                  <a:pos x="45" y="10"/>
                </a:cxn>
                <a:cxn ang="0">
                  <a:pos x="33" y="9"/>
                </a:cxn>
                <a:cxn ang="0">
                  <a:pos x="27" y="16"/>
                </a:cxn>
                <a:cxn ang="0">
                  <a:pos x="12" y="15"/>
                </a:cxn>
                <a:cxn ang="0">
                  <a:pos x="8" y="18"/>
                </a:cxn>
                <a:cxn ang="0">
                  <a:pos x="11" y="22"/>
                </a:cxn>
                <a:cxn ang="0">
                  <a:pos x="18" y="25"/>
                </a:cxn>
                <a:cxn ang="0">
                  <a:pos x="12" y="27"/>
                </a:cxn>
                <a:cxn ang="0">
                  <a:pos x="4" y="23"/>
                </a:cxn>
                <a:cxn ang="0">
                  <a:pos x="0" y="27"/>
                </a:cxn>
                <a:cxn ang="0">
                  <a:pos x="3" y="36"/>
                </a:cxn>
                <a:cxn ang="0">
                  <a:pos x="0" y="43"/>
                </a:cxn>
                <a:cxn ang="0">
                  <a:pos x="4" y="46"/>
                </a:cxn>
                <a:cxn ang="0">
                  <a:pos x="14" y="53"/>
                </a:cxn>
                <a:cxn ang="0">
                  <a:pos x="22" y="54"/>
                </a:cxn>
                <a:cxn ang="0">
                  <a:pos x="29" y="60"/>
                </a:cxn>
                <a:cxn ang="0">
                  <a:pos x="35" y="55"/>
                </a:cxn>
                <a:cxn ang="0">
                  <a:pos x="40" y="36"/>
                </a:cxn>
                <a:cxn ang="0">
                  <a:pos x="76" y="48"/>
                </a:cxn>
                <a:cxn ang="0">
                  <a:pos x="145" y="30"/>
                </a:cxn>
                <a:cxn ang="0">
                  <a:pos x="149" y="25"/>
                </a:cxn>
                <a:cxn ang="0">
                  <a:pos x="146" y="21"/>
                </a:cxn>
              </a:cxnLst>
              <a:rect l="0" t="0" r="r" b="b"/>
              <a:pathLst>
                <a:path w="150" h="62">
                  <a:moveTo>
                    <a:pt x="143" y="21"/>
                  </a:moveTo>
                  <a:lnTo>
                    <a:pt x="140" y="22"/>
                  </a:lnTo>
                  <a:lnTo>
                    <a:pt x="132" y="27"/>
                  </a:lnTo>
                  <a:lnTo>
                    <a:pt x="130" y="24"/>
                  </a:lnTo>
                  <a:lnTo>
                    <a:pt x="128" y="23"/>
                  </a:lnTo>
                  <a:lnTo>
                    <a:pt x="126" y="25"/>
                  </a:lnTo>
                  <a:lnTo>
                    <a:pt x="122" y="27"/>
                  </a:lnTo>
                  <a:lnTo>
                    <a:pt x="117" y="21"/>
                  </a:lnTo>
                  <a:lnTo>
                    <a:pt x="114" y="19"/>
                  </a:lnTo>
                  <a:lnTo>
                    <a:pt x="113" y="22"/>
                  </a:lnTo>
                  <a:lnTo>
                    <a:pt x="109" y="21"/>
                  </a:lnTo>
                  <a:lnTo>
                    <a:pt x="108" y="24"/>
                  </a:lnTo>
                  <a:lnTo>
                    <a:pt x="106" y="28"/>
                  </a:lnTo>
                  <a:lnTo>
                    <a:pt x="95" y="12"/>
                  </a:lnTo>
                  <a:lnTo>
                    <a:pt x="93" y="10"/>
                  </a:lnTo>
                  <a:lnTo>
                    <a:pt x="91" y="9"/>
                  </a:lnTo>
                  <a:lnTo>
                    <a:pt x="84" y="14"/>
                  </a:lnTo>
                  <a:lnTo>
                    <a:pt x="77" y="8"/>
                  </a:lnTo>
                  <a:lnTo>
                    <a:pt x="69" y="8"/>
                  </a:lnTo>
                  <a:lnTo>
                    <a:pt x="69" y="2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9" y="7"/>
                  </a:lnTo>
                  <a:lnTo>
                    <a:pt x="54" y="9"/>
                  </a:lnTo>
                  <a:lnTo>
                    <a:pt x="47" y="5"/>
                  </a:lnTo>
                  <a:lnTo>
                    <a:pt x="45" y="10"/>
                  </a:lnTo>
                  <a:lnTo>
                    <a:pt x="35" y="10"/>
                  </a:lnTo>
                  <a:lnTo>
                    <a:pt x="33" y="9"/>
                  </a:lnTo>
                  <a:lnTo>
                    <a:pt x="31" y="10"/>
                  </a:lnTo>
                  <a:lnTo>
                    <a:pt x="27" y="16"/>
                  </a:lnTo>
                  <a:lnTo>
                    <a:pt x="14" y="17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4" y="25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2" y="27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4" y="46"/>
                  </a:lnTo>
                  <a:lnTo>
                    <a:pt x="9" y="46"/>
                  </a:lnTo>
                  <a:lnTo>
                    <a:pt x="14" y="53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5" y="61"/>
                  </a:lnTo>
                  <a:lnTo>
                    <a:pt x="29" y="60"/>
                  </a:lnTo>
                  <a:lnTo>
                    <a:pt x="33" y="59"/>
                  </a:lnTo>
                  <a:lnTo>
                    <a:pt x="35" y="55"/>
                  </a:lnTo>
                  <a:lnTo>
                    <a:pt x="37" y="50"/>
                  </a:lnTo>
                  <a:lnTo>
                    <a:pt x="40" y="36"/>
                  </a:lnTo>
                  <a:lnTo>
                    <a:pt x="75" y="37"/>
                  </a:lnTo>
                  <a:lnTo>
                    <a:pt x="76" y="48"/>
                  </a:lnTo>
                  <a:lnTo>
                    <a:pt x="144" y="41"/>
                  </a:lnTo>
                  <a:lnTo>
                    <a:pt x="145" y="30"/>
                  </a:lnTo>
                  <a:lnTo>
                    <a:pt x="147" y="29"/>
                  </a:lnTo>
                  <a:lnTo>
                    <a:pt x="149" y="25"/>
                  </a:lnTo>
                  <a:lnTo>
                    <a:pt x="148" y="24"/>
                  </a:lnTo>
                  <a:lnTo>
                    <a:pt x="146" y="21"/>
                  </a:lnTo>
                  <a:lnTo>
                    <a:pt x="143" y="21"/>
                  </a:lnTo>
                </a:path>
              </a:pathLst>
            </a:custGeom>
            <a:solidFill>
              <a:srgbClr val="00A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93" name="Freeform 121"/>
            <p:cNvSpPr>
              <a:spLocks/>
            </p:cNvSpPr>
            <p:nvPr/>
          </p:nvSpPr>
          <p:spPr bwMode="auto">
            <a:xfrm>
              <a:off x="1880" y="2856"/>
              <a:ext cx="140" cy="46"/>
            </a:xfrm>
            <a:custGeom>
              <a:avLst/>
              <a:gdLst/>
              <a:ahLst/>
              <a:cxnLst>
                <a:cxn ang="0">
                  <a:pos x="138" y="19"/>
                </a:cxn>
                <a:cxn ang="0">
                  <a:pos x="138" y="26"/>
                </a:cxn>
                <a:cxn ang="0">
                  <a:pos x="132" y="29"/>
                </a:cxn>
                <a:cxn ang="0">
                  <a:pos x="129" y="34"/>
                </a:cxn>
                <a:cxn ang="0">
                  <a:pos x="123" y="32"/>
                </a:cxn>
                <a:cxn ang="0">
                  <a:pos x="114" y="34"/>
                </a:cxn>
                <a:cxn ang="0">
                  <a:pos x="104" y="39"/>
                </a:cxn>
                <a:cxn ang="0">
                  <a:pos x="96" y="42"/>
                </a:cxn>
                <a:cxn ang="0">
                  <a:pos x="87" y="41"/>
                </a:cxn>
                <a:cxn ang="0">
                  <a:pos x="70" y="35"/>
                </a:cxn>
                <a:cxn ang="0">
                  <a:pos x="58" y="38"/>
                </a:cxn>
                <a:cxn ang="0">
                  <a:pos x="53" y="40"/>
                </a:cxn>
                <a:cxn ang="0">
                  <a:pos x="48" y="38"/>
                </a:cxn>
                <a:cxn ang="0">
                  <a:pos x="43" y="26"/>
                </a:cxn>
                <a:cxn ang="0">
                  <a:pos x="28" y="29"/>
                </a:cxn>
                <a:cxn ang="0">
                  <a:pos x="21" y="38"/>
                </a:cxn>
                <a:cxn ang="0">
                  <a:pos x="15" y="45"/>
                </a:cxn>
                <a:cxn ang="0">
                  <a:pos x="11" y="42"/>
                </a:cxn>
                <a:cxn ang="0">
                  <a:pos x="12" y="33"/>
                </a:cxn>
                <a:cxn ang="0">
                  <a:pos x="17" y="34"/>
                </a:cxn>
                <a:cxn ang="0">
                  <a:pos x="18" y="28"/>
                </a:cxn>
                <a:cxn ang="0">
                  <a:pos x="25" y="24"/>
                </a:cxn>
                <a:cxn ang="0">
                  <a:pos x="23" y="19"/>
                </a:cxn>
                <a:cxn ang="0">
                  <a:pos x="12" y="19"/>
                </a:cxn>
                <a:cxn ang="0">
                  <a:pos x="8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8" y="14"/>
                </a:cxn>
                <a:cxn ang="0">
                  <a:pos x="9" y="8"/>
                </a:cxn>
                <a:cxn ang="0">
                  <a:pos x="16" y="11"/>
                </a:cxn>
                <a:cxn ang="0">
                  <a:pos x="27" y="11"/>
                </a:cxn>
                <a:cxn ang="0">
                  <a:pos x="34" y="9"/>
                </a:cxn>
                <a:cxn ang="0">
                  <a:pos x="35" y="2"/>
                </a:cxn>
                <a:cxn ang="0">
                  <a:pos x="39" y="4"/>
                </a:cxn>
                <a:cxn ang="0">
                  <a:pos x="39" y="11"/>
                </a:cxn>
                <a:cxn ang="0">
                  <a:pos x="36" y="17"/>
                </a:cxn>
                <a:cxn ang="0">
                  <a:pos x="42" y="19"/>
                </a:cxn>
                <a:cxn ang="0">
                  <a:pos x="51" y="23"/>
                </a:cxn>
                <a:cxn ang="0">
                  <a:pos x="64" y="23"/>
                </a:cxn>
                <a:cxn ang="0">
                  <a:pos x="65" y="16"/>
                </a:cxn>
                <a:cxn ang="0">
                  <a:pos x="68" y="8"/>
                </a:cxn>
                <a:cxn ang="0">
                  <a:pos x="58" y="7"/>
                </a:cxn>
                <a:cxn ang="0">
                  <a:pos x="56" y="2"/>
                </a:cxn>
                <a:cxn ang="0">
                  <a:pos x="58" y="0"/>
                </a:cxn>
                <a:cxn ang="0">
                  <a:pos x="62" y="4"/>
                </a:cxn>
                <a:cxn ang="0">
                  <a:pos x="73" y="11"/>
                </a:cxn>
                <a:cxn ang="0">
                  <a:pos x="80" y="7"/>
                </a:cxn>
                <a:cxn ang="0">
                  <a:pos x="81" y="11"/>
                </a:cxn>
                <a:cxn ang="0">
                  <a:pos x="78" y="13"/>
                </a:cxn>
                <a:cxn ang="0">
                  <a:pos x="68" y="23"/>
                </a:cxn>
                <a:cxn ang="0">
                  <a:pos x="71" y="31"/>
                </a:cxn>
                <a:cxn ang="0">
                  <a:pos x="81" y="25"/>
                </a:cxn>
                <a:cxn ang="0">
                  <a:pos x="86" y="25"/>
                </a:cxn>
                <a:cxn ang="0">
                  <a:pos x="91" y="30"/>
                </a:cxn>
                <a:cxn ang="0">
                  <a:pos x="95" y="22"/>
                </a:cxn>
                <a:cxn ang="0">
                  <a:pos x="97" y="16"/>
                </a:cxn>
                <a:cxn ang="0">
                  <a:pos x="102" y="17"/>
                </a:cxn>
                <a:cxn ang="0">
                  <a:pos x="116" y="25"/>
                </a:cxn>
                <a:cxn ang="0">
                  <a:pos x="119" y="21"/>
                </a:cxn>
                <a:cxn ang="0">
                  <a:pos x="127" y="24"/>
                </a:cxn>
                <a:cxn ang="0">
                  <a:pos x="129" y="20"/>
                </a:cxn>
                <a:cxn ang="0">
                  <a:pos x="136" y="16"/>
                </a:cxn>
              </a:cxnLst>
              <a:rect l="0" t="0" r="r" b="b"/>
              <a:pathLst>
                <a:path w="140" h="46">
                  <a:moveTo>
                    <a:pt x="136" y="16"/>
                  </a:moveTo>
                  <a:lnTo>
                    <a:pt x="138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4" y="30"/>
                  </a:lnTo>
                  <a:lnTo>
                    <a:pt x="132" y="29"/>
                  </a:lnTo>
                  <a:lnTo>
                    <a:pt x="132" y="33"/>
                  </a:lnTo>
                  <a:lnTo>
                    <a:pt x="129" y="34"/>
                  </a:lnTo>
                  <a:lnTo>
                    <a:pt x="126" y="34"/>
                  </a:lnTo>
                  <a:lnTo>
                    <a:pt x="123" y="32"/>
                  </a:lnTo>
                  <a:lnTo>
                    <a:pt x="118" y="34"/>
                  </a:lnTo>
                  <a:lnTo>
                    <a:pt x="114" y="34"/>
                  </a:lnTo>
                  <a:lnTo>
                    <a:pt x="110" y="40"/>
                  </a:lnTo>
                  <a:lnTo>
                    <a:pt x="104" y="39"/>
                  </a:lnTo>
                  <a:lnTo>
                    <a:pt x="100" y="42"/>
                  </a:lnTo>
                  <a:lnTo>
                    <a:pt x="96" y="42"/>
                  </a:lnTo>
                  <a:lnTo>
                    <a:pt x="91" y="42"/>
                  </a:lnTo>
                  <a:lnTo>
                    <a:pt x="87" y="41"/>
                  </a:lnTo>
                  <a:lnTo>
                    <a:pt x="75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8" y="38"/>
                  </a:lnTo>
                  <a:lnTo>
                    <a:pt x="55" y="40"/>
                  </a:lnTo>
                  <a:lnTo>
                    <a:pt x="53" y="40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6" y="34"/>
                  </a:lnTo>
                  <a:lnTo>
                    <a:pt x="43" y="26"/>
                  </a:lnTo>
                  <a:lnTo>
                    <a:pt x="35" y="25"/>
                  </a:lnTo>
                  <a:lnTo>
                    <a:pt x="28" y="29"/>
                  </a:lnTo>
                  <a:lnTo>
                    <a:pt x="25" y="37"/>
                  </a:lnTo>
                  <a:lnTo>
                    <a:pt x="21" y="38"/>
                  </a:lnTo>
                  <a:lnTo>
                    <a:pt x="19" y="43"/>
                  </a:lnTo>
                  <a:lnTo>
                    <a:pt x="15" y="45"/>
                  </a:lnTo>
                  <a:lnTo>
                    <a:pt x="12" y="44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7" y="34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23" y="26"/>
                  </a:lnTo>
                  <a:lnTo>
                    <a:pt x="25" y="24"/>
                  </a:lnTo>
                  <a:lnTo>
                    <a:pt x="27" y="17"/>
                  </a:lnTo>
                  <a:lnTo>
                    <a:pt x="23" y="19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2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3" y="16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34" y="9"/>
                  </a:lnTo>
                  <a:lnTo>
                    <a:pt x="33" y="4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4"/>
                  </a:lnTo>
                  <a:lnTo>
                    <a:pt x="42" y="5"/>
                  </a:lnTo>
                  <a:lnTo>
                    <a:pt x="39" y="11"/>
                  </a:lnTo>
                  <a:lnTo>
                    <a:pt x="39" y="14"/>
                  </a:lnTo>
                  <a:lnTo>
                    <a:pt x="36" y="17"/>
                  </a:lnTo>
                  <a:lnTo>
                    <a:pt x="40" y="18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51" y="23"/>
                  </a:lnTo>
                  <a:lnTo>
                    <a:pt x="58" y="24"/>
                  </a:lnTo>
                  <a:lnTo>
                    <a:pt x="64" y="23"/>
                  </a:lnTo>
                  <a:lnTo>
                    <a:pt x="64" y="19"/>
                  </a:lnTo>
                  <a:lnTo>
                    <a:pt x="65" y="16"/>
                  </a:lnTo>
                  <a:lnTo>
                    <a:pt x="65" y="12"/>
                  </a:lnTo>
                  <a:lnTo>
                    <a:pt x="68" y="8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1"/>
                  </a:lnTo>
                  <a:lnTo>
                    <a:pt x="62" y="4"/>
                  </a:lnTo>
                  <a:lnTo>
                    <a:pt x="68" y="4"/>
                  </a:lnTo>
                  <a:lnTo>
                    <a:pt x="73" y="11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2" y="8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78" y="13"/>
                  </a:lnTo>
                  <a:lnTo>
                    <a:pt x="72" y="14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71" y="31"/>
                  </a:lnTo>
                  <a:lnTo>
                    <a:pt x="77" y="31"/>
                  </a:lnTo>
                  <a:lnTo>
                    <a:pt x="81" y="25"/>
                  </a:lnTo>
                  <a:lnTo>
                    <a:pt x="84" y="24"/>
                  </a:lnTo>
                  <a:lnTo>
                    <a:pt x="86" y="25"/>
                  </a:lnTo>
                  <a:lnTo>
                    <a:pt x="88" y="25"/>
                  </a:lnTo>
                  <a:lnTo>
                    <a:pt x="91" y="30"/>
                  </a:lnTo>
                  <a:lnTo>
                    <a:pt x="98" y="26"/>
                  </a:lnTo>
                  <a:lnTo>
                    <a:pt x="95" y="22"/>
                  </a:lnTo>
                  <a:lnTo>
                    <a:pt x="96" y="19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102" y="17"/>
                  </a:lnTo>
                  <a:lnTo>
                    <a:pt x="107" y="24"/>
                  </a:lnTo>
                  <a:lnTo>
                    <a:pt x="116" y="25"/>
                  </a:lnTo>
                  <a:lnTo>
                    <a:pt x="116" y="22"/>
                  </a:lnTo>
                  <a:lnTo>
                    <a:pt x="119" y="21"/>
                  </a:lnTo>
                  <a:lnTo>
                    <a:pt x="118" y="20"/>
                  </a:lnTo>
                  <a:lnTo>
                    <a:pt x="127" y="24"/>
                  </a:lnTo>
                  <a:lnTo>
                    <a:pt x="128" y="21"/>
                  </a:lnTo>
                  <a:lnTo>
                    <a:pt x="129" y="20"/>
                  </a:lnTo>
                  <a:lnTo>
                    <a:pt x="134" y="15"/>
                  </a:lnTo>
                  <a:lnTo>
                    <a:pt x="136" y="16"/>
                  </a:lnTo>
                </a:path>
              </a:pathLst>
            </a:custGeom>
            <a:solidFill>
              <a:srgbClr val="006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94" name="Freeform 122"/>
            <p:cNvSpPr>
              <a:spLocks/>
            </p:cNvSpPr>
            <p:nvPr/>
          </p:nvSpPr>
          <p:spPr bwMode="auto">
            <a:xfrm>
              <a:off x="1921" y="2868"/>
              <a:ext cx="15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8" y="10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14" y="9"/>
                </a:cxn>
                <a:cxn ang="0">
                  <a:pos x="14" y="6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6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2" y="0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2138363" y="4230688"/>
            <a:ext cx="582612" cy="495300"/>
            <a:chOff x="1169" y="2654"/>
            <a:chExt cx="443" cy="334"/>
          </a:xfrm>
        </p:grpSpPr>
        <p:sp>
          <p:nvSpPr>
            <p:cNvPr id="156796" name="Freeform 124"/>
            <p:cNvSpPr>
              <a:spLocks/>
            </p:cNvSpPr>
            <p:nvPr/>
          </p:nvSpPr>
          <p:spPr bwMode="auto">
            <a:xfrm>
              <a:off x="1169" y="2654"/>
              <a:ext cx="443" cy="176"/>
            </a:xfrm>
            <a:custGeom>
              <a:avLst/>
              <a:gdLst/>
              <a:ahLst/>
              <a:cxnLst>
                <a:cxn ang="0">
                  <a:pos x="6" y="144"/>
                </a:cxn>
                <a:cxn ang="0">
                  <a:pos x="0" y="111"/>
                </a:cxn>
                <a:cxn ang="0">
                  <a:pos x="6" y="97"/>
                </a:cxn>
                <a:cxn ang="0">
                  <a:pos x="9" y="85"/>
                </a:cxn>
                <a:cxn ang="0">
                  <a:pos x="13" y="83"/>
                </a:cxn>
                <a:cxn ang="0">
                  <a:pos x="34" y="74"/>
                </a:cxn>
                <a:cxn ang="0">
                  <a:pos x="47" y="81"/>
                </a:cxn>
                <a:cxn ang="0">
                  <a:pos x="65" y="89"/>
                </a:cxn>
                <a:cxn ang="0">
                  <a:pos x="69" y="74"/>
                </a:cxn>
                <a:cxn ang="0">
                  <a:pos x="72" y="60"/>
                </a:cxn>
                <a:cxn ang="0">
                  <a:pos x="88" y="58"/>
                </a:cxn>
                <a:cxn ang="0">
                  <a:pos x="99" y="51"/>
                </a:cxn>
                <a:cxn ang="0">
                  <a:pos x="114" y="55"/>
                </a:cxn>
                <a:cxn ang="0">
                  <a:pos x="119" y="43"/>
                </a:cxn>
                <a:cxn ang="0">
                  <a:pos x="131" y="35"/>
                </a:cxn>
                <a:cxn ang="0">
                  <a:pos x="124" y="15"/>
                </a:cxn>
                <a:cxn ang="0">
                  <a:pos x="131" y="5"/>
                </a:cxn>
                <a:cxn ang="0">
                  <a:pos x="145" y="5"/>
                </a:cxn>
                <a:cxn ang="0">
                  <a:pos x="154" y="11"/>
                </a:cxn>
                <a:cxn ang="0">
                  <a:pos x="173" y="2"/>
                </a:cxn>
                <a:cxn ang="0">
                  <a:pos x="186" y="0"/>
                </a:cxn>
                <a:cxn ang="0">
                  <a:pos x="196" y="6"/>
                </a:cxn>
                <a:cxn ang="0">
                  <a:pos x="201" y="12"/>
                </a:cxn>
                <a:cxn ang="0">
                  <a:pos x="211" y="34"/>
                </a:cxn>
                <a:cxn ang="0">
                  <a:pos x="215" y="48"/>
                </a:cxn>
                <a:cxn ang="0">
                  <a:pos x="215" y="61"/>
                </a:cxn>
                <a:cxn ang="0">
                  <a:pos x="224" y="65"/>
                </a:cxn>
                <a:cxn ang="0">
                  <a:pos x="235" y="52"/>
                </a:cxn>
                <a:cxn ang="0">
                  <a:pos x="245" y="42"/>
                </a:cxn>
                <a:cxn ang="0">
                  <a:pos x="255" y="24"/>
                </a:cxn>
                <a:cxn ang="0">
                  <a:pos x="263" y="19"/>
                </a:cxn>
                <a:cxn ang="0">
                  <a:pos x="269" y="28"/>
                </a:cxn>
                <a:cxn ang="0">
                  <a:pos x="285" y="32"/>
                </a:cxn>
                <a:cxn ang="0">
                  <a:pos x="296" y="31"/>
                </a:cxn>
                <a:cxn ang="0">
                  <a:pos x="305" y="34"/>
                </a:cxn>
                <a:cxn ang="0">
                  <a:pos x="317" y="28"/>
                </a:cxn>
                <a:cxn ang="0">
                  <a:pos x="327" y="28"/>
                </a:cxn>
                <a:cxn ang="0">
                  <a:pos x="334" y="33"/>
                </a:cxn>
                <a:cxn ang="0">
                  <a:pos x="340" y="44"/>
                </a:cxn>
                <a:cxn ang="0">
                  <a:pos x="341" y="59"/>
                </a:cxn>
                <a:cxn ang="0">
                  <a:pos x="335" y="69"/>
                </a:cxn>
                <a:cxn ang="0">
                  <a:pos x="335" y="74"/>
                </a:cxn>
                <a:cxn ang="0">
                  <a:pos x="358" y="67"/>
                </a:cxn>
                <a:cxn ang="0">
                  <a:pos x="376" y="53"/>
                </a:cxn>
                <a:cxn ang="0">
                  <a:pos x="385" y="72"/>
                </a:cxn>
                <a:cxn ang="0">
                  <a:pos x="410" y="70"/>
                </a:cxn>
                <a:cxn ang="0">
                  <a:pos x="408" y="99"/>
                </a:cxn>
                <a:cxn ang="0">
                  <a:pos x="434" y="107"/>
                </a:cxn>
                <a:cxn ang="0">
                  <a:pos x="442" y="121"/>
                </a:cxn>
                <a:cxn ang="0">
                  <a:pos x="431" y="135"/>
                </a:cxn>
                <a:cxn ang="0">
                  <a:pos x="432" y="142"/>
                </a:cxn>
                <a:cxn ang="0">
                  <a:pos x="435" y="154"/>
                </a:cxn>
                <a:cxn ang="0">
                  <a:pos x="432" y="166"/>
                </a:cxn>
                <a:cxn ang="0">
                  <a:pos x="416" y="174"/>
                </a:cxn>
                <a:cxn ang="0">
                  <a:pos x="399" y="175"/>
                </a:cxn>
              </a:cxnLst>
              <a:rect l="0" t="0" r="r" b="b"/>
              <a:pathLst>
                <a:path w="443" h="176">
                  <a:moveTo>
                    <a:pt x="23" y="157"/>
                  </a:moveTo>
                  <a:lnTo>
                    <a:pt x="6" y="144"/>
                  </a:lnTo>
                  <a:lnTo>
                    <a:pt x="1" y="124"/>
                  </a:lnTo>
                  <a:lnTo>
                    <a:pt x="0" y="111"/>
                  </a:lnTo>
                  <a:lnTo>
                    <a:pt x="2" y="103"/>
                  </a:lnTo>
                  <a:lnTo>
                    <a:pt x="6" y="97"/>
                  </a:lnTo>
                  <a:lnTo>
                    <a:pt x="7" y="90"/>
                  </a:lnTo>
                  <a:lnTo>
                    <a:pt x="9" y="85"/>
                  </a:lnTo>
                  <a:lnTo>
                    <a:pt x="19" y="80"/>
                  </a:lnTo>
                  <a:lnTo>
                    <a:pt x="13" y="83"/>
                  </a:lnTo>
                  <a:lnTo>
                    <a:pt x="30" y="75"/>
                  </a:lnTo>
                  <a:lnTo>
                    <a:pt x="34" y="74"/>
                  </a:lnTo>
                  <a:lnTo>
                    <a:pt x="41" y="75"/>
                  </a:lnTo>
                  <a:lnTo>
                    <a:pt x="47" y="81"/>
                  </a:lnTo>
                  <a:lnTo>
                    <a:pt x="61" y="85"/>
                  </a:lnTo>
                  <a:lnTo>
                    <a:pt x="65" y="89"/>
                  </a:lnTo>
                  <a:lnTo>
                    <a:pt x="71" y="84"/>
                  </a:lnTo>
                  <a:lnTo>
                    <a:pt x="69" y="74"/>
                  </a:lnTo>
                  <a:lnTo>
                    <a:pt x="69" y="66"/>
                  </a:lnTo>
                  <a:lnTo>
                    <a:pt x="72" y="60"/>
                  </a:lnTo>
                  <a:lnTo>
                    <a:pt x="79" y="57"/>
                  </a:lnTo>
                  <a:lnTo>
                    <a:pt x="88" y="58"/>
                  </a:lnTo>
                  <a:lnTo>
                    <a:pt x="92" y="54"/>
                  </a:lnTo>
                  <a:lnTo>
                    <a:pt x="99" y="51"/>
                  </a:lnTo>
                  <a:lnTo>
                    <a:pt x="107" y="52"/>
                  </a:lnTo>
                  <a:lnTo>
                    <a:pt x="114" y="55"/>
                  </a:lnTo>
                  <a:lnTo>
                    <a:pt x="116" y="46"/>
                  </a:lnTo>
                  <a:lnTo>
                    <a:pt x="119" y="43"/>
                  </a:lnTo>
                  <a:lnTo>
                    <a:pt x="126" y="38"/>
                  </a:lnTo>
                  <a:lnTo>
                    <a:pt x="131" y="35"/>
                  </a:lnTo>
                  <a:lnTo>
                    <a:pt x="127" y="26"/>
                  </a:lnTo>
                  <a:lnTo>
                    <a:pt x="124" y="15"/>
                  </a:lnTo>
                  <a:lnTo>
                    <a:pt x="127" y="10"/>
                  </a:lnTo>
                  <a:lnTo>
                    <a:pt x="131" y="5"/>
                  </a:lnTo>
                  <a:lnTo>
                    <a:pt x="137" y="4"/>
                  </a:lnTo>
                  <a:lnTo>
                    <a:pt x="145" y="5"/>
                  </a:lnTo>
                  <a:lnTo>
                    <a:pt x="150" y="9"/>
                  </a:lnTo>
                  <a:lnTo>
                    <a:pt x="154" y="11"/>
                  </a:lnTo>
                  <a:lnTo>
                    <a:pt x="164" y="5"/>
                  </a:lnTo>
                  <a:lnTo>
                    <a:pt x="173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0" y="1"/>
                  </a:lnTo>
                  <a:lnTo>
                    <a:pt x="196" y="6"/>
                  </a:lnTo>
                  <a:lnTo>
                    <a:pt x="198" y="9"/>
                  </a:lnTo>
                  <a:lnTo>
                    <a:pt x="201" y="12"/>
                  </a:lnTo>
                  <a:lnTo>
                    <a:pt x="203" y="17"/>
                  </a:lnTo>
                  <a:lnTo>
                    <a:pt x="211" y="34"/>
                  </a:lnTo>
                  <a:lnTo>
                    <a:pt x="213" y="41"/>
                  </a:lnTo>
                  <a:lnTo>
                    <a:pt x="215" y="48"/>
                  </a:lnTo>
                  <a:lnTo>
                    <a:pt x="215" y="55"/>
                  </a:lnTo>
                  <a:lnTo>
                    <a:pt x="215" y="61"/>
                  </a:lnTo>
                  <a:lnTo>
                    <a:pt x="218" y="65"/>
                  </a:lnTo>
                  <a:lnTo>
                    <a:pt x="224" y="65"/>
                  </a:lnTo>
                  <a:lnTo>
                    <a:pt x="230" y="63"/>
                  </a:lnTo>
                  <a:lnTo>
                    <a:pt x="235" y="52"/>
                  </a:lnTo>
                  <a:lnTo>
                    <a:pt x="240" y="46"/>
                  </a:lnTo>
                  <a:lnTo>
                    <a:pt x="245" y="42"/>
                  </a:lnTo>
                  <a:lnTo>
                    <a:pt x="254" y="34"/>
                  </a:lnTo>
                  <a:lnTo>
                    <a:pt x="255" y="24"/>
                  </a:lnTo>
                  <a:lnTo>
                    <a:pt x="258" y="19"/>
                  </a:lnTo>
                  <a:lnTo>
                    <a:pt x="263" y="19"/>
                  </a:lnTo>
                  <a:lnTo>
                    <a:pt x="267" y="22"/>
                  </a:lnTo>
                  <a:lnTo>
                    <a:pt x="269" y="28"/>
                  </a:lnTo>
                  <a:lnTo>
                    <a:pt x="273" y="33"/>
                  </a:lnTo>
                  <a:lnTo>
                    <a:pt x="285" y="32"/>
                  </a:lnTo>
                  <a:lnTo>
                    <a:pt x="291" y="31"/>
                  </a:lnTo>
                  <a:lnTo>
                    <a:pt x="296" y="31"/>
                  </a:lnTo>
                  <a:lnTo>
                    <a:pt x="301" y="33"/>
                  </a:lnTo>
                  <a:lnTo>
                    <a:pt x="305" y="34"/>
                  </a:lnTo>
                  <a:lnTo>
                    <a:pt x="311" y="39"/>
                  </a:lnTo>
                  <a:lnTo>
                    <a:pt x="317" y="28"/>
                  </a:lnTo>
                  <a:lnTo>
                    <a:pt x="321" y="28"/>
                  </a:lnTo>
                  <a:lnTo>
                    <a:pt x="327" y="28"/>
                  </a:lnTo>
                  <a:lnTo>
                    <a:pt x="331" y="32"/>
                  </a:lnTo>
                  <a:lnTo>
                    <a:pt x="334" y="33"/>
                  </a:lnTo>
                  <a:lnTo>
                    <a:pt x="340" y="39"/>
                  </a:lnTo>
                  <a:lnTo>
                    <a:pt x="340" y="44"/>
                  </a:lnTo>
                  <a:lnTo>
                    <a:pt x="340" y="49"/>
                  </a:lnTo>
                  <a:lnTo>
                    <a:pt x="341" y="59"/>
                  </a:lnTo>
                  <a:lnTo>
                    <a:pt x="341" y="65"/>
                  </a:lnTo>
                  <a:lnTo>
                    <a:pt x="335" y="69"/>
                  </a:lnTo>
                  <a:lnTo>
                    <a:pt x="332" y="70"/>
                  </a:lnTo>
                  <a:lnTo>
                    <a:pt x="335" y="74"/>
                  </a:lnTo>
                  <a:lnTo>
                    <a:pt x="347" y="76"/>
                  </a:lnTo>
                  <a:lnTo>
                    <a:pt x="358" y="67"/>
                  </a:lnTo>
                  <a:lnTo>
                    <a:pt x="371" y="54"/>
                  </a:lnTo>
                  <a:lnTo>
                    <a:pt x="376" y="53"/>
                  </a:lnTo>
                  <a:lnTo>
                    <a:pt x="379" y="56"/>
                  </a:lnTo>
                  <a:lnTo>
                    <a:pt x="385" y="72"/>
                  </a:lnTo>
                  <a:lnTo>
                    <a:pt x="405" y="68"/>
                  </a:lnTo>
                  <a:lnTo>
                    <a:pt x="410" y="70"/>
                  </a:lnTo>
                  <a:lnTo>
                    <a:pt x="411" y="74"/>
                  </a:lnTo>
                  <a:lnTo>
                    <a:pt x="408" y="99"/>
                  </a:lnTo>
                  <a:lnTo>
                    <a:pt x="422" y="102"/>
                  </a:lnTo>
                  <a:lnTo>
                    <a:pt x="434" y="107"/>
                  </a:lnTo>
                  <a:lnTo>
                    <a:pt x="440" y="112"/>
                  </a:lnTo>
                  <a:lnTo>
                    <a:pt x="442" y="121"/>
                  </a:lnTo>
                  <a:lnTo>
                    <a:pt x="441" y="128"/>
                  </a:lnTo>
                  <a:lnTo>
                    <a:pt x="431" y="135"/>
                  </a:lnTo>
                  <a:lnTo>
                    <a:pt x="429" y="137"/>
                  </a:lnTo>
                  <a:lnTo>
                    <a:pt x="432" y="142"/>
                  </a:lnTo>
                  <a:lnTo>
                    <a:pt x="434" y="149"/>
                  </a:lnTo>
                  <a:lnTo>
                    <a:pt x="435" y="154"/>
                  </a:lnTo>
                  <a:lnTo>
                    <a:pt x="435" y="160"/>
                  </a:lnTo>
                  <a:lnTo>
                    <a:pt x="432" y="166"/>
                  </a:lnTo>
                  <a:lnTo>
                    <a:pt x="423" y="171"/>
                  </a:lnTo>
                  <a:lnTo>
                    <a:pt x="416" y="174"/>
                  </a:lnTo>
                  <a:lnTo>
                    <a:pt x="409" y="175"/>
                  </a:lnTo>
                  <a:lnTo>
                    <a:pt x="399" y="175"/>
                  </a:lnTo>
                  <a:lnTo>
                    <a:pt x="23" y="157"/>
                  </a:lnTo>
                </a:path>
              </a:pathLst>
            </a:custGeom>
            <a:solidFill>
              <a:srgbClr val="00E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97" name="Freeform 125"/>
            <p:cNvSpPr>
              <a:spLocks/>
            </p:cNvSpPr>
            <p:nvPr/>
          </p:nvSpPr>
          <p:spPr bwMode="auto">
            <a:xfrm>
              <a:off x="1193" y="2726"/>
              <a:ext cx="372" cy="66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" y="35"/>
                </a:cxn>
                <a:cxn ang="0">
                  <a:pos x="6" y="27"/>
                </a:cxn>
                <a:cxn ang="0">
                  <a:pos x="12" y="24"/>
                </a:cxn>
                <a:cxn ang="0">
                  <a:pos x="19" y="24"/>
                </a:cxn>
                <a:cxn ang="0">
                  <a:pos x="25" y="29"/>
                </a:cxn>
                <a:cxn ang="0">
                  <a:pos x="28" y="36"/>
                </a:cxn>
                <a:cxn ang="0">
                  <a:pos x="47" y="38"/>
                </a:cxn>
                <a:cxn ang="0">
                  <a:pos x="61" y="19"/>
                </a:cxn>
                <a:cxn ang="0">
                  <a:pos x="67" y="16"/>
                </a:cxn>
                <a:cxn ang="0">
                  <a:pos x="73" y="16"/>
                </a:cxn>
                <a:cxn ang="0">
                  <a:pos x="77" y="17"/>
                </a:cxn>
                <a:cxn ang="0">
                  <a:pos x="83" y="27"/>
                </a:cxn>
                <a:cxn ang="0">
                  <a:pos x="98" y="16"/>
                </a:cxn>
                <a:cxn ang="0">
                  <a:pos x="105" y="14"/>
                </a:cxn>
                <a:cxn ang="0">
                  <a:pos x="110" y="16"/>
                </a:cxn>
                <a:cxn ang="0">
                  <a:pos x="110" y="21"/>
                </a:cxn>
                <a:cxn ang="0">
                  <a:pos x="98" y="45"/>
                </a:cxn>
                <a:cxn ang="0">
                  <a:pos x="112" y="54"/>
                </a:cxn>
                <a:cxn ang="0">
                  <a:pos x="170" y="31"/>
                </a:cxn>
                <a:cxn ang="0">
                  <a:pos x="151" y="17"/>
                </a:cxn>
                <a:cxn ang="0">
                  <a:pos x="146" y="10"/>
                </a:cxn>
                <a:cxn ang="0">
                  <a:pos x="148" y="4"/>
                </a:cxn>
                <a:cxn ang="0">
                  <a:pos x="153" y="0"/>
                </a:cxn>
                <a:cxn ang="0">
                  <a:pos x="159" y="0"/>
                </a:cxn>
                <a:cxn ang="0">
                  <a:pos x="191" y="17"/>
                </a:cxn>
                <a:cxn ang="0">
                  <a:pos x="229" y="16"/>
                </a:cxn>
                <a:cxn ang="0">
                  <a:pos x="223" y="3"/>
                </a:cxn>
                <a:cxn ang="0">
                  <a:pos x="227" y="0"/>
                </a:cxn>
                <a:cxn ang="0">
                  <a:pos x="232" y="1"/>
                </a:cxn>
                <a:cxn ang="0">
                  <a:pos x="238" y="3"/>
                </a:cxn>
                <a:cxn ang="0">
                  <a:pos x="243" y="7"/>
                </a:cxn>
                <a:cxn ang="0">
                  <a:pos x="254" y="6"/>
                </a:cxn>
                <a:cxn ang="0">
                  <a:pos x="260" y="4"/>
                </a:cxn>
                <a:cxn ang="0">
                  <a:pos x="267" y="7"/>
                </a:cxn>
                <a:cxn ang="0">
                  <a:pos x="278" y="12"/>
                </a:cxn>
                <a:cxn ang="0">
                  <a:pos x="286" y="8"/>
                </a:cxn>
                <a:cxn ang="0">
                  <a:pos x="293" y="10"/>
                </a:cxn>
                <a:cxn ang="0">
                  <a:pos x="299" y="12"/>
                </a:cxn>
                <a:cxn ang="0">
                  <a:pos x="306" y="30"/>
                </a:cxn>
                <a:cxn ang="0">
                  <a:pos x="321" y="21"/>
                </a:cxn>
                <a:cxn ang="0">
                  <a:pos x="326" y="20"/>
                </a:cxn>
                <a:cxn ang="0">
                  <a:pos x="331" y="21"/>
                </a:cxn>
                <a:cxn ang="0">
                  <a:pos x="336" y="26"/>
                </a:cxn>
                <a:cxn ang="0">
                  <a:pos x="348" y="22"/>
                </a:cxn>
                <a:cxn ang="0">
                  <a:pos x="352" y="19"/>
                </a:cxn>
                <a:cxn ang="0">
                  <a:pos x="358" y="16"/>
                </a:cxn>
                <a:cxn ang="0">
                  <a:pos x="363" y="15"/>
                </a:cxn>
                <a:cxn ang="0">
                  <a:pos x="368" y="17"/>
                </a:cxn>
                <a:cxn ang="0">
                  <a:pos x="371" y="23"/>
                </a:cxn>
                <a:cxn ang="0">
                  <a:pos x="371" y="27"/>
                </a:cxn>
                <a:cxn ang="0">
                  <a:pos x="369" y="32"/>
                </a:cxn>
                <a:cxn ang="0">
                  <a:pos x="354" y="31"/>
                </a:cxn>
                <a:cxn ang="0">
                  <a:pos x="331" y="36"/>
                </a:cxn>
                <a:cxn ang="0">
                  <a:pos x="310" y="65"/>
                </a:cxn>
                <a:cxn ang="0">
                  <a:pos x="15" y="53"/>
                </a:cxn>
                <a:cxn ang="0">
                  <a:pos x="0" y="42"/>
                </a:cxn>
              </a:cxnLst>
              <a:rect l="0" t="0" r="r" b="b"/>
              <a:pathLst>
                <a:path w="372" h="66">
                  <a:moveTo>
                    <a:pt x="0" y="42"/>
                  </a:moveTo>
                  <a:lnTo>
                    <a:pt x="2" y="35"/>
                  </a:lnTo>
                  <a:lnTo>
                    <a:pt x="6" y="27"/>
                  </a:lnTo>
                  <a:lnTo>
                    <a:pt x="12" y="24"/>
                  </a:lnTo>
                  <a:lnTo>
                    <a:pt x="19" y="24"/>
                  </a:lnTo>
                  <a:lnTo>
                    <a:pt x="25" y="29"/>
                  </a:lnTo>
                  <a:lnTo>
                    <a:pt x="28" y="36"/>
                  </a:lnTo>
                  <a:lnTo>
                    <a:pt x="47" y="38"/>
                  </a:lnTo>
                  <a:lnTo>
                    <a:pt x="61" y="19"/>
                  </a:lnTo>
                  <a:lnTo>
                    <a:pt x="67" y="16"/>
                  </a:lnTo>
                  <a:lnTo>
                    <a:pt x="73" y="16"/>
                  </a:lnTo>
                  <a:lnTo>
                    <a:pt x="77" y="17"/>
                  </a:lnTo>
                  <a:lnTo>
                    <a:pt x="83" y="27"/>
                  </a:lnTo>
                  <a:lnTo>
                    <a:pt x="98" y="16"/>
                  </a:lnTo>
                  <a:lnTo>
                    <a:pt x="105" y="14"/>
                  </a:lnTo>
                  <a:lnTo>
                    <a:pt x="110" y="16"/>
                  </a:lnTo>
                  <a:lnTo>
                    <a:pt x="110" y="21"/>
                  </a:lnTo>
                  <a:lnTo>
                    <a:pt x="98" y="45"/>
                  </a:lnTo>
                  <a:lnTo>
                    <a:pt x="112" y="54"/>
                  </a:lnTo>
                  <a:lnTo>
                    <a:pt x="170" y="31"/>
                  </a:lnTo>
                  <a:lnTo>
                    <a:pt x="151" y="17"/>
                  </a:lnTo>
                  <a:lnTo>
                    <a:pt x="146" y="10"/>
                  </a:lnTo>
                  <a:lnTo>
                    <a:pt x="148" y="4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91" y="17"/>
                  </a:lnTo>
                  <a:lnTo>
                    <a:pt x="229" y="16"/>
                  </a:lnTo>
                  <a:lnTo>
                    <a:pt x="223" y="3"/>
                  </a:lnTo>
                  <a:lnTo>
                    <a:pt x="227" y="0"/>
                  </a:lnTo>
                  <a:lnTo>
                    <a:pt x="232" y="1"/>
                  </a:lnTo>
                  <a:lnTo>
                    <a:pt x="238" y="3"/>
                  </a:lnTo>
                  <a:lnTo>
                    <a:pt x="243" y="7"/>
                  </a:lnTo>
                  <a:lnTo>
                    <a:pt x="254" y="6"/>
                  </a:lnTo>
                  <a:lnTo>
                    <a:pt x="260" y="4"/>
                  </a:lnTo>
                  <a:lnTo>
                    <a:pt x="267" y="7"/>
                  </a:lnTo>
                  <a:lnTo>
                    <a:pt x="278" y="12"/>
                  </a:lnTo>
                  <a:lnTo>
                    <a:pt x="286" y="8"/>
                  </a:lnTo>
                  <a:lnTo>
                    <a:pt x="293" y="10"/>
                  </a:lnTo>
                  <a:lnTo>
                    <a:pt x="299" y="12"/>
                  </a:lnTo>
                  <a:lnTo>
                    <a:pt x="306" y="30"/>
                  </a:lnTo>
                  <a:lnTo>
                    <a:pt x="321" y="21"/>
                  </a:lnTo>
                  <a:lnTo>
                    <a:pt x="326" y="20"/>
                  </a:lnTo>
                  <a:lnTo>
                    <a:pt x="331" y="21"/>
                  </a:lnTo>
                  <a:lnTo>
                    <a:pt x="336" y="26"/>
                  </a:lnTo>
                  <a:lnTo>
                    <a:pt x="348" y="22"/>
                  </a:lnTo>
                  <a:lnTo>
                    <a:pt x="352" y="19"/>
                  </a:lnTo>
                  <a:lnTo>
                    <a:pt x="358" y="16"/>
                  </a:lnTo>
                  <a:lnTo>
                    <a:pt x="363" y="15"/>
                  </a:lnTo>
                  <a:lnTo>
                    <a:pt x="368" y="17"/>
                  </a:lnTo>
                  <a:lnTo>
                    <a:pt x="371" y="23"/>
                  </a:lnTo>
                  <a:lnTo>
                    <a:pt x="371" y="27"/>
                  </a:lnTo>
                  <a:lnTo>
                    <a:pt x="369" y="32"/>
                  </a:lnTo>
                  <a:lnTo>
                    <a:pt x="354" y="31"/>
                  </a:lnTo>
                  <a:lnTo>
                    <a:pt x="331" y="36"/>
                  </a:lnTo>
                  <a:lnTo>
                    <a:pt x="310" y="65"/>
                  </a:lnTo>
                  <a:lnTo>
                    <a:pt x="15" y="53"/>
                  </a:lnTo>
                  <a:lnTo>
                    <a:pt x="0" y="42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98" name="Freeform 126"/>
            <p:cNvSpPr>
              <a:spLocks/>
            </p:cNvSpPr>
            <p:nvPr/>
          </p:nvSpPr>
          <p:spPr bwMode="auto">
            <a:xfrm>
              <a:off x="1191" y="2783"/>
              <a:ext cx="397" cy="11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23"/>
                </a:cxn>
                <a:cxn ang="0">
                  <a:pos x="2" y="36"/>
                </a:cxn>
                <a:cxn ang="0">
                  <a:pos x="4" y="50"/>
                </a:cxn>
                <a:cxn ang="0">
                  <a:pos x="12" y="58"/>
                </a:cxn>
                <a:cxn ang="0">
                  <a:pos x="34" y="65"/>
                </a:cxn>
                <a:cxn ang="0">
                  <a:pos x="46" y="68"/>
                </a:cxn>
                <a:cxn ang="0">
                  <a:pos x="57" y="75"/>
                </a:cxn>
                <a:cxn ang="0">
                  <a:pos x="69" y="73"/>
                </a:cxn>
                <a:cxn ang="0">
                  <a:pos x="77" y="65"/>
                </a:cxn>
                <a:cxn ang="0">
                  <a:pos x="84" y="68"/>
                </a:cxn>
                <a:cxn ang="0">
                  <a:pos x="88" y="76"/>
                </a:cxn>
                <a:cxn ang="0">
                  <a:pos x="103" y="83"/>
                </a:cxn>
                <a:cxn ang="0">
                  <a:pos x="115" y="81"/>
                </a:cxn>
                <a:cxn ang="0">
                  <a:pos x="120" y="81"/>
                </a:cxn>
                <a:cxn ang="0">
                  <a:pos x="131" y="86"/>
                </a:cxn>
                <a:cxn ang="0">
                  <a:pos x="138" y="83"/>
                </a:cxn>
                <a:cxn ang="0">
                  <a:pos x="143" y="77"/>
                </a:cxn>
                <a:cxn ang="0">
                  <a:pos x="152" y="76"/>
                </a:cxn>
                <a:cxn ang="0">
                  <a:pos x="168" y="77"/>
                </a:cxn>
                <a:cxn ang="0">
                  <a:pos x="204" y="64"/>
                </a:cxn>
                <a:cxn ang="0">
                  <a:pos x="212" y="58"/>
                </a:cxn>
                <a:cxn ang="0">
                  <a:pos x="219" y="55"/>
                </a:cxn>
                <a:cxn ang="0">
                  <a:pos x="225" y="64"/>
                </a:cxn>
                <a:cxn ang="0">
                  <a:pos x="233" y="84"/>
                </a:cxn>
                <a:cxn ang="0">
                  <a:pos x="245" y="90"/>
                </a:cxn>
                <a:cxn ang="0">
                  <a:pos x="245" y="100"/>
                </a:cxn>
                <a:cxn ang="0">
                  <a:pos x="259" y="100"/>
                </a:cxn>
                <a:cxn ang="0">
                  <a:pos x="263" y="107"/>
                </a:cxn>
                <a:cxn ang="0">
                  <a:pos x="273" y="102"/>
                </a:cxn>
                <a:cxn ang="0">
                  <a:pos x="286" y="107"/>
                </a:cxn>
                <a:cxn ang="0">
                  <a:pos x="303" y="107"/>
                </a:cxn>
                <a:cxn ang="0">
                  <a:pos x="314" y="97"/>
                </a:cxn>
                <a:cxn ang="0">
                  <a:pos x="329" y="96"/>
                </a:cxn>
                <a:cxn ang="0">
                  <a:pos x="341" y="87"/>
                </a:cxn>
                <a:cxn ang="0">
                  <a:pos x="342" y="74"/>
                </a:cxn>
                <a:cxn ang="0">
                  <a:pos x="349" y="66"/>
                </a:cxn>
                <a:cxn ang="0">
                  <a:pos x="342" y="59"/>
                </a:cxn>
                <a:cxn ang="0">
                  <a:pos x="354" y="60"/>
                </a:cxn>
                <a:cxn ang="0">
                  <a:pos x="363" y="58"/>
                </a:cxn>
                <a:cxn ang="0">
                  <a:pos x="369" y="57"/>
                </a:cxn>
                <a:cxn ang="0">
                  <a:pos x="377" y="50"/>
                </a:cxn>
                <a:cxn ang="0">
                  <a:pos x="375" y="41"/>
                </a:cxn>
                <a:cxn ang="0">
                  <a:pos x="393" y="31"/>
                </a:cxn>
                <a:cxn ang="0">
                  <a:pos x="395" y="16"/>
                </a:cxn>
                <a:cxn ang="0">
                  <a:pos x="384" y="4"/>
                </a:cxn>
                <a:cxn ang="0">
                  <a:pos x="19" y="0"/>
                </a:cxn>
              </a:cxnLst>
              <a:rect l="0" t="0" r="r" b="b"/>
              <a:pathLst>
                <a:path w="397" h="112">
                  <a:moveTo>
                    <a:pt x="3" y="1"/>
                  </a:moveTo>
                  <a:lnTo>
                    <a:pt x="0" y="16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2" y="31"/>
                  </a:lnTo>
                  <a:lnTo>
                    <a:pt x="2" y="36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7" y="52"/>
                  </a:lnTo>
                  <a:lnTo>
                    <a:pt x="12" y="58"/>
                  </a:lnTo>
                  <a:lnTo>
                    <a:pt x="19" y="62"/>
                  </a:lnTo>
                  <a:lnTo>
                    <a:pt x="34" y="65"/>
                  </a:lnTo>
                  <a:lnTo>
                    <a:pt x="39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7" y="75"/>
                  </a:lnTo>
                  <a:lnTo>
                    <a:pt x="63" y="75"/>
                  </a:lnTo>
                  <a:lnTo>
                    <a:pt x="69" y="73"/>
                  </a:lnTo>
                  <a:lnTo>
                    <a:pt x="71" y="69"/>
                  </a:lnTo>
                  <a:lnTo>
                    <a:pt x="77" y="6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6" y="73"/>
                  </a:lnTo>
                  <a:lnTo>
                    <a:pt x="88" y="76"/>
                  </a:lnTo>
                  <a:lnTo>
                    <a:pt x="97" y="82"/>
                  </a:lnTo>
                  <a:lnTo>
                    <a:pt x="103" y="83"/>
                  </a:lnTo>
                  <a:lnTo>
                    <a:pt x="109" y="83"/>
                  </a:lnTo>
                  <a:lnTo>
                    <a:pt x="115" y="81"/>
                  </a:lnTo>
                  <a:lnTo>
                    <a:pt x="117" y="77"/>
                  </a:lnTo>
                  <a:lnTo>
                    <a:pt x="120" y="81"/>
                  </a:lnTo>
                  <a:lnTo>
                    <a:pt x="126" y="85"/>
                  </a:lnTo>
                  <a:lnTo>
                    <a:pt x="131" y="86"/>
                  </a:lnTo>
                  <a:lnTo>
                    <a:pt x="135" y="86"/>
                  </a:lnTo>
                  <a:lnTo>
                    <a:pt x="138" y="83"/>
                  </a:lnTo>
                  <a:lnTo>
                    <a:pt x="139" y="81"/>
                  </a:lnTo>
                  <a:lnTo>
                    <a:pt x="143" y="77"/>
                  </a:lnTo>
                  <a:lnTo>
                    <a:pt x="148" y="75"/>
                  </a:lnTo>
                  <a:lnTo>
                    <a:pt x="152" y="76"/>
                  </a:lnTo>
                  <a:lnTo>
                    <a:pt x="160" y="77"/>
                  </a:lnTo>
                  <a:lnTo>
                    <a:pt x="168" y="77"/>
                  </a:lnTo>
                  <a:lnTo>
                    <a:pt x="172" y="77"/>
                  </a:lnTo>
                  <a:lnTo>
                    <a:pt x="204" y="64"/>
                  </a:lnTo>
                  <a:lnTo>
                    <a:pt x="208" y="58"/>
                  </a:lnTo>
                  <a:lnTo>
                    <a:pt x="212" y="58"/>
                  </a:lnTo>
                  <a:lnTo>
                    <a:pt x="213" y="55"/>
                  </a:lnTo>
                  <a:lnTo>
                    <a:pt x="219" y="55"/>
                  </a:lnTo>
                  <a:lnTo>
                    <a:pt x="221" y="60"/>
                  </a:lnTo>
                  <a:lnTo>
                    <a:pt x="225" y="64"/>
                  </a:lnTo>
                  <a:lnTo>
                    <a:pt x="230" y="77"/>
                  </a:lnTo>
                  <a:lnTo>
                    <a:pt x="233" y="84"/>
                  </a:lnTo>
                  <a:lnTo>
                    <a:pt x="239" y="88"/>
                  </a:lnTo>
                  <a:lnTo>
                    <a:pt x="245" y="90"/>
                  </a:lnTo>
                  <a:lnTo>
                    <a:pt x="245" y="95"/>
                  </a:lnTo>
                  <a:lnTo>
                    <a:pt x="245" y="100"/>
                  </a:lnTo>
                  <a:lnTo>
                    <a:pt x="252" y="102"/>
                  </a:lnTo>
                  <a:lnTo>
                    <a:pt x="259" y="100"/>
                  </a:lnTo>
                  <a:lnTo>
                    <a:pt x="258" y="104"/>
                  </a:lnTo>
                  <a:lnTo>
                    <a:pt x="263" y="107"/>
                  </a:lnTo>
                  <a:lnTo>
                    <a:pt x="270" y="106"/>
                  </a:lnTo>
                  <a:lnTo>
                    <a:pt x="273" y="102"/>
                  </a:lnTo>
                  <a:lnTo>
                    <a:pt x="285" y="102"/>
                  </a:lnTo>
                  <a:lnTo>
                    <a:pt x="286" y="107"/>
                  </a:lnTo>
                  <a:lnTo>
                    <a:pt x="294" y="111"/>
                  </a:lnTo>
                  <a:lnTo>
                    <a:pt x="303" y="107"/>
                  </a:lnTo>
                  <a:lnTo>
                    <a:pt x="309" y="103"/>
                  </a:lnTo>
                  <a:lnTo>
                    <a:pt x="314" y="97"/>
                  </a:lnTo>
                  <a:lnTo>
                    <a:pt x="321" y="98"/>
                  </a:lnTo>
                  <a:lnTo>
                    <a:pt x="329" y="96"/>
                  </a:lnTo>
                  <a:lnTo>
                    <a:pt x="334" y="92"/>
                  </a:lnTo>
                  <a:lnTo>
                    <a:pt x="341" y="87"/>
                  </a:lnTo>
                  <a:lnTo>
                    <a:pt x="338" y="77"/>
                  </a:lnTo>
                  <a:lnTo>
                    <a:pt x="342" y="74"/>
                  </a:lnTo>
                  <a:lnTo>
                    <a:pt x="346" y="72"/>
                  </a:lnTo>
                  <a:lnTo>
                    <a:pt x="349" y="66"/>
                  </a:lnTo>
                  <a:lnTo>
                    <a:pt x="345" y="63"/>
                  </a:lnTo>
                  <a:lnTo>
                    <a:pt x="342" y="59"/>
                  </a:lnTo>
                  <a:lnTo>
                    <a:pt x="350" y="58"/>
                  </a:lnTo>
                  <a:lnTo>
                    <a:pt x="354" y="60"/>
                  </a:lnTo>
                  <a:lnTo>
                    <a:pt x="361" y="60"/>
                  </a:lnTo>
                  <a:lnTo>
                    <a:pt x="363" y="58"/>
                  </a:lnTo>
                  <a:lnTo>
                    <a:pt x="363" y="54"/>
                  </a:lnTo>
                  <a:lnTo>
                    <a:pt x="369" y="57"/>
                  </a:lnTo>
                  <a:lnTo>
                    <a:pt x="374" y="55"/>
                  </a:lnTo>
                  <a:lnTo>
                    <a:pt x="377" y="50"/>
                  </a:lnTo>
                  <a:lnTo>
                    <a:pt x="377" y="46"/>
                  </a:lnTo>
                  <a:lnTo>
                    <a:pt x="375" y="41"/>
                  </a:lnTo>
                  <a:lnTo>
                    <a:pt x="383" y="41"/>
                  </a:lnTo>
                  <a:lnTo>
                    <a:pt x="393" y="31"/>
                  </a:lnTo>
                  <a:lnTo>
                    <a:pt x="396" y="25"/>
                  </a:lnTo>
                  <a:lnTo>
                    <a:pt x="395" y="16"/>
                  </a:lnTo>
                  <a:lnTo>
                    <a:pt x="391" y="8"/>
                  </a:lnTo>
                  <a:lnTo>
                    <a:pt x="384" y="4"/>
                  </a:lnTo>
                  <a:lnTo>
                    <a:pt x="4" y="0"/>
                  </a:lnTo>
                  <a:lnTo>
                    <a:pt x="19" y="0"/>
                  </a:lnTo>
                  <a:lnTo>
                    <a:pt x="3" y="1"/>
                  </a:lnTo>
                </a:path>
              </a:pathLst>
            </a:custGeom>
            <a:solidFill>
              <a:srgbClr val="004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799" name="Freeform 127"/>
            <p:cNvSpPr>
              <a:spLocks/>
            </p:cNvSpPr>
            <p:nvPr/>
          </p:nvSpPr>
          <p:spPr bwMode="auto">
            <a:xfrm>
              <a:off x="1264" y="2792"/>
              <a:ext cx="219" cy="196"/>
            </a:xfrm>
            <a:custGeom>
              <a:avLst/>
              <a:gdLst/>
              <a:ahLst/>
              <a:cxnLst>
                <a:cxn ang="0">
                  <a:pos x="218" y="21"/>
                </a:cxn>
                <a:cxn ang="0">
                  <a:pos x="195" y="27"/>
                </a:cxn>
                <a:cxn ang="0">
                  <a:pos x="181" y="45"/>
                </a:cxn>
                <a:cxn ang="0">
                  <a:pos x="168" y="63"/>
                </a:cxn>
                <a:cxn ang="0">
                  <a:pos x="159" y="79"/>
                </a:cxn>
                <a:cxn ang="0">
                  <a:pos x="154" y="99"/>
                </a:cxn>
                <a:cxn ang="0">
                  <a:pos x="146" y="113"/>
                </a:cxn>
                <a:cxn ang="0">
                  <a:pos x="144" y="135"/>
                </a:cxn>
                <a:cxn ang="0">
                  <a:pos x="138" y="157"/>
                </a:cxn>
                <a:cxn ang="0">
                  <a:pos x="134" y="167"/>
                </a:cxn>
                <a:cxn ang="0">
                  <a:pos x="132" y="174"/>
                </a:cxn>
                <a:cxn ang="0">
                  <a:pos x="133" y="182"/>
                </a:cxn>
                <a:cxn ang="0">
                  <a:pos x="105" y="195"/>
                </a:cxn>
                <a:cxn ang="0">
                  <a:pos x="0" y="188"/>
                </a:cxn>
                <a:cxn ang="0">
                  <a:pos x="28" y="181"/>
                </a:cxn>
                <a:cxn ang="0">
                  <a:pos x="40" y="179"/>
                </a:cxn>
                <a:cxn ang="0">
                  <a:pos x="71" y="159"/>
                </a:cxn>
                <a:cxn ang="0">
                  <a:pos x="89" y="142"/>
                </a:cxn>
                <a:cxn ang="0">
                  <a:pos x="104" y="122"/>
                </a:cxn>
                <a:cxn ang="0">
                  <a:pos x="107" y="102"/>
                </a:cxn>
                <a:cxn ang="0">
                  <a:pos x="113" y="89"/>
                </a:cxn>
                <a:cxn ang="0">
                  <a:pos x="97" y="66"/>
                </a:cxn>
                <a:cxn ang="0">
                  <a:pos x="86" y="59"/>
                </a:cxn>
                <a:cxn ang="0">
                  <a:pos x="50" y="50"/>
                </a:cxn>
                <a:cxn ang="0">
                  <a:pos x="28" y="48"/>
                </a:cxn>
                <a:cxn ang="0">
                  <a:pos x="5" y="28"/>
                </a:cxn>
                <a:cxn ang="0">
                  <a:pos x="13" y="27"/>
                </a:cxn>
                <a:cxn ang="0">
                  <a:pos x="26" y="40"/>
                </a:cxn>
                <a:cxn ang="0">
                  <a:pos x="41" y="43"/>
                </a:cxn>
                <a:cxn ang="0">
                  <a:pos x="52" y="45"/>
                </a:cxn>
                <a:cxn ang="0">
                  <a:pos x="77" y="49"/>
                </a:cxn>
                <a:cxn ang="0">
                  <a:pos x="76" y="44"/>
                </a:cxn>
                <a:cxn ang="0">
                  <a:pos x="59" y="30"/>
                </a:cxn>
                <a:cxn ang="0">
                  <a:pos x="65" y="28"/>
                </a:cxn>
                <a:cxn ang="0">
                  <a:pos x="88" y="46"/>
                </a:cxn>
                <a:cxn ang="0">
                  <a:pos x="115" y="50"/>
                </a:cxn>
                <a:cxn ang="0">
                  <a:pos x="98" y="22"/>
                </a:cxn>
                <a:cxn ang="0">
                  <a:pos x="106" y="23"/>
                </a:cxn>
                <a:cxn ang="0">
                  <a:pos x="113" y="29"/>
                </a:cxn>
                <a:cxn ang="0">
                  <a:pos x="125" y="23"/>
                </a:cxn>
                <a:cxn ang="0">
                  <a:pos x="128" y="26"/>
                </a:cxn>
                <a:cxn ang="0">
                  <a:pos x="119" y="33"/>
                </a:cxn>
                <a:cxn ang="0">
                  <a:pos x="126" y="45"/>
                </a:cxn>
                <a:cxn ang="0">
                  <a:pos x="127" y="48"/>
                </a:cxn>
                <a:cxn ang="0">
                  <a:pos x="128" y="53"/>
                </a:cxn>
                <a:cxn ang="0">
                  <a:pos x="137" y="62"/>
                </a:cxn>
                <a:cxn ang="0">
                  <a:pos x="145" y="61"/>
                </a:cxn>
                <a:cxn ang="0">
                  <a:pos x="151" y="58"/>
                </a:cxn>
                <a:cxn ang="0">
                  <a:pos x="163" y="46"/>
                </a:cxn>
                <a:cxn ang="0">
                  <a:pos x="175" y="33"/>
                </a:cxn>
                <a:cxn ang="0">
                  <a:pos x="176" y="29"/>
                </a:cxn>
                <a:cxn ang="0">
                  <a:pos x="178" y="27"/>
                </a:cxn>
                <a:cxn ang="0">
                  <a:pos x="185" y="16"/>
                </a:cxn>
                <a:cxn ang="0">
                  <a:pos x="171" y="5"/>
                </a:cxn>
                <a:cxn ang="0">
                  <a:pos x="177" y="0"/>
                </a:cxn>
                <a:cxn ang="0">
                  <a:pos x="188" y="10"/>
                </a:cxn>
                <a:cxn ang="0">
                  <a:pos x="193" y="2"/>
                </a:cxn>
                <a:cxn ang="0">
                  <a:pos x="202" y="6"/>
                </a:cxn>
                <a:cxn ang="0">
                  <a:pos x="196" y="20"/>
                </a:cxn>
                <a:cxn ang="0">
                  <a:pos x="217" y="17"/>
                </a:cxn>
                <a:cxn ang="0">
                  <a:pos x="218" y="21"/>
                </a:cxn>
              </a:cxnLst>
              <a:rect l="0" t="0" r="r" b="b"/>
              <a:pathLst>
                <a:path w="219" h="196">
                  <a:moveTo>
                    <a:pt x="218" y="21"/>
                  </a:moveTo>
                  <a:lnTo>
                    <a:pt x="195" y="27"/>
                  </a:lnTo>
                  <a:lnTo>
                    <a:pt x="181" y="45"/>
                  </a:lnTo>
                  <a:lnTo>
                    <a:pt x="168" y="63"/>
                  </a:lnTo>
                  <a:lnTo>
                    <a:pt x="159" y="79"/>
                  </a:lnTo>
                  <a:lnTo>
                    <a:pt x="154" y="99"/>
                  </a:lnTo>
                  <a:lnTo>
                    <a:pt x="146" y="113"/>
                  </a:lnTo>
                  <a:lnTo>
                    <a:pt x="144" y="135"/>
                  </a:lnTo>
                  <a:lnTo>
                    <a:pt x="138" y="157"/>
                  </a:lnTo>
                  <a:lnTo>
                    <a:pt x="134" y="167"/>
                  </a:lnTo>
                  <a:lnTo>
                    <a:pt x="132" y="174"/>
                  </a:lnTo>
                  <a:lnTo>
                    <a:pt x="133" y="182"/>
                  </a:lnTo>
                  <a:lnTo>
                    <a:pt x="105" y="195"/>
                  </a:lnTo>
                  <a:lnTo>
                    <a:pt x="0" y="188"/>
                  </a:lnTo>
                  <a:lnTo>
                    <a:pt x="28" y="181"/>
                  </a:lnTo>
                  <a:lnTo>
                    <a:pt x="40" y="179"/>
                  </a:lnTo>
                  <a:lnTo>
                    <a:pt x="71" y="159"/>
                  </a:lnTo>
                  <a:lnTo>
                    <a:pt x="89" y="142"/>
                  </a:lnTo>
                  <a:lnTo>
                    <a:pt x="104" y="122"/>
                  </a:lnTo>
                  <a:lnTo>
                    <a:pt x="107" y="102"/>
                  </a:lnTo>
                  <a:lnTo>
                    <a:pt x="113" y="89"/>
                  </a:lnTo>
                  <a:lnTo>
                    <a:pt x="97" y="66"/>
                  </a:lnTo>
                  <a:lnTo>
                    <a:pt x="86" y="59"/>
                  </a:lnTo>
                  <a:lnTo>
                    <a:pt x="50" y="50"/>
                  </a:lnTo>
                  <a:lnTo>
                    <a:pt x="28" y="48"/>
                  </a:lnTo>
                  <a:lnTo>
                    <a:pt x="5" y="28"/>
                  </a:lnTo>
                  <a:lnTo>
                    <a:pt x="13" y="27"/>
                  </a:lnTo>
                  <a:lnTo>
                    <a:pt x="26" y="40"/>
                  </a:lnTo>
                  <a:lnTo>
                    <a:pt x="41" y="43"/>
                  </a:lnTo>
                  <a:lnTo>
                    <a:pt x="52" y="45"/>
                  </a:lnTo>
                  <a:lnTo>
                    <a:pt x="77" y="49"/>
                  </a:lnTo>
                  <a:lnTo>
                    <a:pt x="76" y="44"/>
                  </a:lnTo>
                  <a:lnTo>
                    <a:pt x="59" y="30"/>
                  </a:lnTo>
                  <a:lnTo>
                    <a:pt x="65" y="28"/>
                  </a:lnTo>
                  <a:lnTo>
                    <a:pt x="88" y="46"/>
                  </a:lnTo>
                  <a:lnTo>
                    <a:pt x="115" y="50"/>
                  </a:lnTo>
                  <a:lnTo>
                    <a:pt x="98" y="22"/>
                  </a:lnTo>
                  <a:lnTo>
                    <a:pt x="106" y="23"/>
                  </a:lnTo>
                  <a:lnTo>
                    <a:pt x="113" y="29"/>
                  </a:lnTo>
                  <a:lnTo>
                    <a:pt x="125" y="23"/>
                  </a:lnTo>
                  <a:lnTo>
                    <a:pt x="128" y="26"/>
                  </a:lnTo>
                  <a:lnTo>
                    <a:pt x="119" y="33"/>
                  </a:lnTo>
                  <a:lnTo>
                    <a:pt x="126" y="45"/>
                  </a:lnTo>
                  <a:lnTo>
                    <a:pt x="127" y="48"/>
                  </a:lnTo>
                  <a:lnTo>
                    <a:pt x="128" y="53"/>
                  </a:lnTo>
                  <a:lnTo>
                    <a:pt x="137" y="62"/>
                  </a:lnTo>
                  <a:lnTo>
                    <a:pt x="145" y="61"/>
                  </a:lnTo>
                  <a:lnTo>
                    <a:pt x="151" y="58"/>
                  </a:lnTo>
                  <a:lnTo>
                    <a:pt x="163" y="46"/>
                  </a:lnTo>
                  <a:lnTo>
                    <a:pt x="175" y="33"/>
                  </a:lnTo>
                  <a:lnTo>
                    <a:pt x="176" y="29"/>
                  </a:lnTo>
                  <a:lnTo>
                    <a:pt x="178" y="27"/>
                  </a:lnTo>
                  <a:lnTo>
                    <a:pt x="185" y="16"/>
                  </a:lnTo>
                  <a:lnTo>
                    <a:pt x="171" y="5"/>
                  </a:lnTo>
                  <a:lnTo>
                    <a:pt x="177" y="0"/>
                  </a:lnTo>
                  <a:lnTo>
                    <a:pt x="188" y="10"/>
                  </a:lnTo>
                  <a:lnTo>
                    <a:pt x="193" y="2"/>
                  </a:lnTo>
                  <a:lnTo>
                    <a:pt x="202" y="6"/>
                  </a:lnTo>
                  <a:lnTo>
                    <a:pt x="196" y="20"/>
                  </a:lnTo>
                  <a:lnTo>
                    <a:pt x="217" y="17"/>
                  </a:lnTo>
                  <a:lnTo>
                    <a:pt x="218" y="21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00" name="Freeform 128"/>
            <p:cNvSpPr>
              <a:spLocks/>
            </p:cNvSpPr>
            <p:nvPr/>
          </p:nvSpPr>
          <p:spPr bwMode="auto">
            <a:xfrm>
              <a:off x="1341" y="2865"/>
              <a:ext cx="76" cy="119"/>
            </a:xfrm>
            <a:custGeom>
              <a:avLst/>
              <a:gdLst/>
              <a:ahLst/>
              <a:cxnLst>
                <a:cxn ang="0">
                  <a:pos x="12" y="118"/>
                </a:cxn>
                <a:cxn ang="0">
                  <a:pos x="0" y="101"/>
                </a:cxn>
                <a:cxn ang="0">
                  <a:pos x="3" y="96"/>
                </a:cxn>
                <a:cxn ang="0">
                  <a:pos x="28" y="62"/>
                </a:cxn>
                <a:cxn ang="0">
                  <a:pos x="31" y="61"/>
                </a:cxn>
                <a:cxn ang="0">
                  <a:pos x="35" y="63"/>
                </a:cxn>
                <a:cxn ang="0">
                  <a:pos x="38" y="40"/>
                </a:cxn>
                <a:cxn ang="0">
                  <a:pos x="42" y="40"/>
                </a:cxn>
                <a:cxn ang="0">
                  <a:pos x="44" y="38"/>
                </a:cxn>
                <a:cxn ang="0">
                  <a:pos x="47" y="37"/>
                </a:cxn>
                <a:cxn ang="0">
                  <a:pos x="48" y="29"/>
                </a:cxn>
                <a:cxn ang="0">
                  <a:pos x="60" y="29"/>
                </a:cxn>
                <a:cxn ang="0">
                  <a:pos x="63" y="25"/>
                </a:cxn>
                <a:cxn ang="0">
                  <a:pos x="55" y="18"/>
                </a:cxn>
                <a:cxn ang="0">
                  <a:pos x="61" y="17"/>
                </a:cxn>
                <a:cxn ang="0">
                  <a:pos x="58" y="15"/>
                </a:cxn>
                <a:cxn ang="0">
                  <a:pos x="56" y="3"/>
                </a:cxn>
                <a:cxn ang="0">
                  <a:pos x="67" y="5"/>
                </a:cxn>
                <a:cxn ang="0">
                  <a:pos x="66" y="0"/>
                </a:cxn>
                <a:cxn ang="0">
                  <a:pos x="71" y="1"/>
                </a:cxn>
                <a:cxn ang="0">
                  <a:pos x="74" y="6"/>
                </a:cxn>
                <a:cxn ang="0">
                  <a:pos x="69" y="10"/>
                </a:cxn>
                <a:cxn ang="0">
                  <a:pos x="62" y="13"/>
                </a:cxn>
                <a:cxn ang="0">
                  <a:pos x="74" y="12"/>
                </a:cxn>
                <a:cxn ang="0">
                  <a:pos x="75" y="16"/>
                </a:cxn>
                <a:cxn ang="0">
                  <a:pos x="64" y="17"/>
                </a:cxn>
                <a:cxn ang="0">
                  <a:pos x="73" y="22"/>
                </a:cxn>
                <a:cxn ang="0">
                  <a:pos x="69" y="25"/>
                </a:cxn>
                <a:cxn ang="0">
                  <a:pos x="72" y="28"/>
                </a:cxn>
                <a:cxn ang="0">
                  <a:pos x="66" y="37"/>
                </a:cxn>
                <a:cxn ang="0">
                  <a:pos x="58" y="49"/>
                </a:cxn>
                <a:cxn ang="0">
                  <a:pos x="63" y="49"/>
                </a:cxn>
                <a:cxn ang="0">
                  <a:pos x="60" y="59"/>
                </a:cxn>
                <a:cxn ang="0">
                  <a:pos x="59" y="67"/>
                </a:cxn>
                <a:cxn ang="0">
                  <a:pos x="60" y="74"/>
                </a:cxn>
                <a:cxn ang="0">
                  <a:pos x="56" y="92"/>
                </a:cxn>
                <a:cxn ang="0">
                  <a:pos x="54" y="104"/>
                </a:cxn>
                <a:cxn ang="0">
                  <a:pos x="54" y="111"/>
                </a:cxn>
                <a:cxn ang="0">
                  <a:pos x="12" y="118"/>
                </a:cxn>
              </a:cxnLst>
              <a:rect l="0" t="0" r="r" b="b"/>
              <a:pathLst>
                <a:path w="76" h="119">
                  <a:moveTo>
                    <a:pt x="12" y="118"/>
                  </a:moveTo>
                  <a:lnTo>
                    <a:pt x="0" y="101"/>
                  </a:lnTo>
                  <a:lnTo>
                    <a:pt x="3" y="96"/>
                  </a:lnTo>
                  <a:lnTo>
                    <a:pt x="28" y="62"/>
                  </a:lnTo>
                  <a:lnTo>
                    <a:pt x="31" y="61"/>
                  </a:lnTo>
                  <a:lnTo>
                    <a:pt x="35" y="63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44" y="38"/>
                  </a:lnTo>
                  <a:lnTo>
                    <a:pt x="47" y="37"/>
                  </a:lnTo>
                  <a:lnTo>
                    <a:pt x="48" y="29"/>
                  </a:lnTo>
                  <a:lnTo>
                    <a:pt x="60" y="29"/>
                  </a:lnTo>
                  <a:lnTo>
                    <a:pt x="63" y="25"/>
                  </a:lnTo>
                  <a:lnTo>
                    <a:pt x="55" y="18"/>
                  </a:lnTo>
                  <a:lnTo>
                    <a:pt x="61" y="17"/>
                  </a:lnTo>
                  <a:lnTo>
                    <a:pt x="58" y="15"/>
                  </a:lnTo>
                  <a:lnTo>
                    <a:pt x="56" y="3"/>
                  </a:lnTo>
                  <a:lnTo>
                    <a:pt x="67" y="5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4" y="6"/>
                  </a:lnTo>
                  <a:lnTo>
                    <a:pt x="69" y="10"/>
                  </a:lnTo>
                  <a:lnTo>
                    <a:pt x="62" y="13"/>
                  </a:lnTo>
                  <a:lnTo>
                    <a:pt x="74" y="12"/>
                  </a:lnTo>
                  <a:lnTo>
                    <a:pt x="75" y="16"/>
                  </a:lnTo>
                  <a:lnTo>
                    <a:pt x="64" y="17"/>
                  </a:lnTo>
                  <a:lnTo>
                    <a:pt x="73" y="22"/>
                  </a:lnTo>
                  <a:lnTo>
                    <a:pt x="69" y="25"/>
                  </a:lnTo>
                  <a:lnTo>
                    <a:pt x="72" y="28"/>
                  </a:lnTo>
                  <a:lnTo>
                    <a:pt x="66" y="37"/>
                  </a:lnTo>
                  <a:lnTo>
                    <a:pt x="58" y="49"/>
                  </a:lnTo>
                  <a:lnTo>
                    <a:pt x="63" y="49"/>
                  </a:lnTo>
                  <a:lnTo>
                    <a:pt x="60" y="59"/>
                  </a:lnTo>
                  <a:lnTo>
                    <a:pt x="59" y="67"/>
                  </a:lnTo>
                  <a:lnTo>
                    <a:pt x="60" y="74"/>
                  </a:lnTo>
                  <a:lnTo>
                    <a:pt x="56" y="92"/>
                  </a:lnTo>
                  <a:lnTo>
                    <a:pt x="54" y="104"/>
                  </a:lnTo>
                  <a:lnTo>
                    <a:pt x="54" y="111"/>
                  </a:lnTo>
                  <a:lnTo>
                    <a:pt x="12" y="118"/>
                  </a:lnTo>
                </a:path>
              </a:pathLst>
            </a:custGeom>
            <a:solidFill>
              <a:srgbClr val="603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01" name="Freeform 129"/>
            <p:cNvSpPr>
              <a:spLocks/>
            </p:cNvSpPr>
            <p:nvPr/>
          </p:nvSpPr>
          <p:spPr bwMode="auto">
            <a:xfrm>
              <a:off x="1193" y="2727"/>
              <a:ext cx="390" cy="106"/>
            </a:xfrm>
            <a:custGeom>
              <a:avLst/>
              <a:gdLst/>
              <a:ahLst/>
              <a:cxnLst>
                <a:cxn ang="0">
                  <a:pos x="23" y="38"/>
                </a:cxn>
                <a:cxn ang="0">
                  <a:pos x="49" y="41"/>
                </a:cxn>
                <a:cxn ang="0">
                  <a:pos x="58" y="42"/>
                </a:cxn>
                <a:cxn ang="0">
                  <a:pos x="82" y="36"/>
                </a:cxn>
                <a:cxn ang="0">
                  <a:pos x="93" y="38"/>
                </a:cxn>
                <a:cxn ang="0">
                  <a:pos x="108" y="41"/>
                </a:cxn>
                <a:cxn ang="0">
                  <a:pos x="140" y="22"/>
                </a:cxn>
                <a:cxn ang="0">
                  <a:pos x="150" y="16"/>
                </a:cxn>
                <a:cxn ang="0">
                  <a:pos x="186" y="13"/>
                </a:cxn>
                <a:cxn ang="0">
                  <a:pos x="209" y="4"/>
                </a:cxn>
                <a:cxn ang="0">
                  <a:pos x="222" y="3"/>
                </a:cxn>
                <a:cxn ang="0">
                  <a:pos x="248" y="16"/>
                </a:cxn>
                <a:cxn ang="0">
                  <a:pos x="271" y="18"/>
                </a:cxn>
                <a:cxn ang="0">
                  <a:pos x="302" y="16"/>
                </a:cxn>
                <a:cxn ang="0">
                  <a:pos x="318" y="29"/>
                </a:cxn>
                <a:cxn ang="0">
                  <a:pos x="357" y="26"/>
                </a:cxn>
                <a:cxn ang="0">
                  <a:pos x="368" y="31"/>
                </a:cxn>
                <a:cxn ang="0">
                  <a:pos x="360" y="39"/>
                </a:cxn>
                <a:cxn ang="0">
                  <a:pos x="341" y="44"/>
                </a:cxn>
                <a:cxn ang="0">
                  <a:pos x="356" y="48"/>
                </a:cxn>
                <a:cxn ang="0">
                  <a:pos x="378" y="40"/>
                </a:cxn>
                <a:cxn ang="0">
                  <a:pos x="388" y="47"/>
                </a:cxn>
                <a:cxn ang="0">
                  <a:pos x="382" y="61"/>
                </a:cxn>
                <a:cxn ang="0">
                  <a:pos x="389" y="73"/>
                </a:cxn>
                <a:cxn ang="0">
                  <a:pos x="378" y="80"/>
                </a:cxn>
                <a:cxn ang="0">
                  <a:pos x="350" y="92"/>
                </a:cxn>
                <a:cxn ang="0">
                  <a:pos x="331" y="94"/>
                </a:cxn>
                <a:cxn ang="0">
                  <a:pos x="314" y="105"/>
                </a:cxn>
                <a:cxn ang="0">
                  <a:pos x="299" y="96"/>
                </a:cxn>
                <a:cxn ang="0">
                  <a:pos x="285" y="63"/>
                </a:cxn>
                <a:cxn ang="0">
                  <a:pos x="190" y="83"/>
                </a:cxn>
                <a:cxn ang="0">
                  <a:pos x="10" y="52"/>
                </a:cxn>
                <a:cxn ang="0">
                  <a:pos x="0" y="44"/>
                </a:cxn>
                <a:cxn ang="0">
                  <a:pos x="7" y="37"/>
                </a:cxn>
              </a:cxnLst>
              <a:rect l="0" t="0" r="r" b="b"/>
              <a:pathLst>
                <a:path w="390" h="106">
                  <a:moveTo>
                    <a:pt x="15" y="36"/>
                  </a:moveTo>
                  <a:lnTo>
                    <a:pt x="23" y="38"/>
                  </a:lnTo>
                  <a:lnTo>
                    <a:pt x="44" y="48"/>
                  </a:lnTo>
                  <a:lnTo>
                    <a:pt x="49" y="41"/>
                  </a:lnTo>
                  <a:lnTo>
                    <a:pt x="54" y="40"/>
                  </a:lnTo>
                  <a:lnTo>
                    <a:pt x="58" y="42"/>
                  </a:lnTo>
                  <a:lnTo>
                    <a:pt x="69" y="47"/>
                  </a:lnTo>
                  <a:lnTo>
                    <a:pt x="82" y="36"/>
                  </a:lnTo>
                  <a:lnTo>
                    <a:pt x="89" y="34"/>
                  </a:lnTo>
                  <a:lnTo>
                    <a:pt x="93" y="38"/>
                  </a:lnTo>
                  <a:lnTo>
                    <a:pt x="104" y="36"/>
                  </a:lnTo>
                  <a:lnTo>
                    <a:pt x="108" y="41"/>
                  </a:lnTo>
                  <a:lnTo>
                    <a:pt x="112" y="49"/>
                  </a:lnTo>
                  <a:lnTo>
                    <a:pt x="140" y="22"/>
                  </a:lnTo>
                  <a:lnTo>
                    <a:pt x="144" y="18"/>
                  </a:lnTo>
                  <a:lnTo>
                    <a:pt x="150" y="16"/>
                  </a:lnTo>
                  <a:lnTo>
                    <a:pt x="169" y="25"/>
                  </a:lnTo>
                  <a:lnTo>
                    <a:pt x="186" y="13"/>
                  </a:lnTo>
                  <a:lnTo>
                    <a:pt x="207" y="13"/>
                  </a:lnTo>
                  <a:lnTo>
                    <a:pt x="209" y="4"/>
                  </a:lnTo>
                  <a:lnTo>
                    <a:pt x="215" y="0"/>
                  </a:lnTo>
                  <a:lnTo>
                    <a:pt x="222" y="3"/>
                  </a:lnTo>
                  <a:lnTo>
                    <a:pt x="236" y="12"/>
                  </a:lnTo>
                  <a:lnTo>
                    <a:pt x="248" y="16"/>
                  </a:lnTo>
                  <a:lnTo>
                    <a:pt x="264" y="9"/>
                  </a:lnTo>
                  <a:lnTo>
                    <a:pt x="271" y="18"/>
                  </a:lnTo>
                  <a:lnTo>
                    <a:pt x="299" y="17"/>
                  </a:lnTo>
                  <a:lnTo>
                    <a:pt x="302" y="16"/>
                  </a:lnTo>
                  <a:lnTo>
                    <a:pt x="308" y="18"/>
                  </a:lnTo>
                  <a:lnTo>
                    <a:pt x="318" y="29"/>
                  </a:lnTo>
                  <a:lnTo>
                    <a:pt x="351" y="29"/>
                  </a:lnTo>
                  <a:lnTo>
                    <a:pt x="357" y="26"/>
                  </a:lnTo>
                  <a:lnTo>
                    <a:pt x="363" y="26"/>
                  </a:lnTo>
                  <a:lnTo>
                    <a:pt x="368" y="31"/>
                  </a:lnTo>
                  <a:lnTo>
                    <a:pt x="366" y="37"/>
                  </a:lnTo>
                  <a:lnTo>
                    <a:pt x="360" y="39"/>
                  </a:lnTo>
                  <a:lnTo>
                    <a:pt x="350" y="42"/>
                  </a:lnTo>
                  <a:lnTo>
                    <a:pt x="341" y="44"/>
                  </a:lnTo>
                  <a:lnTo>
                    <a:pt x="337" y="48"/>
                  </a:lnTo>
                  <a:lnTo>
                    <a:pt x="356" y="48"/>
                  </a:lnTo>
                  <a:lnTo>
                    <a:pt x="369" y="44"/>
                  </a:lnTo>
                  <a:lnTo>
                    <a:pt x="378" y="40"/>
                  </a:lnTo>
                  <a:lnTo>
                    <a:pt x="386" y="43"/>
                  </a:lnTo>
                  <a:lnTo>
                    <a:pt x="388" y="47"/>
                  </a:lnTo>
                  <a:lnTo>
                    <a:pt x="387" y="53"/>
                  </a:lnTo>
                  <a:lnTo>
                    <a:pt x="382" y="61"/>
                  </a:lnTo>
                  <a:lnTo>
                    <a:pt x="388" y="64"/>
                  </a:lnTo>
                  <a:lnTo>
                    <a:pt x="389" y="73"/>
                  </a:lnTo>
                  <a:lnTo>
                    <a:pt x="386" y="79"/>
                  </a:lnTo>
                  <a:lnTo>
                    <a:pt x="378" y="80"/>
                  </a:lnTo>
                  <a:lnTo>
                    <a:pt x="366" y="81"/>
                  </a:lnTo>
                  <a:lnTo>
                    <a:pt x="350" y="92"/>
                  </a:lnTo>
                  <a:lnTo>
                    <a:pt x="342" y="96"/>
                  </a:lnTo>
                  <a:lnTo>
                    <a:pt x="331" y="94"/>
                  </a:lnTo>
                  <a:lnTo>
                    <a:pt x="322" y="105"/>
                  </a:lnTo>
                  <a:lnTo>
                    <a:pt x="314" y="105"/>
                  </a:lnTo>
                  <a:lnTo>
                    <a:pt x="303" y="103"/>
                  </a:lnTo>
                  <a:lnTo>
                    <a:pt x="299" y="96"/>
                  </a:lnTo>
                  <a:lnTo>
                    <a:pt x="293" y="88"/>
                  </a:lnTo>
                  <a:lnTo>
                    <a:pt x="285" y="63"/>
                  </a:lnTo>
                  <a:lnTo>
                    <a:pt x="192" y="64"/>
                  </a:lnTo>
                  <a:lnTo>
                    <a:pt x="190" y="83"/>
                  </a:lnTo>
                  <a:lnTo>
                    <a:pt x="13" y="71"/>
                  </a:lnTo>
                  <a:lnTo>
                    <a:pt x="10" y="52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7" y="37"/>
                  </a:lnTo>
                  <a:lnTo>
                    <a:pt x="15" y="36"/>
                  </a:lnTo>
                </a:path>
              </a:pathLst>
            </a:custGeom>
            <a:solidFill>
              <a:srgbClr val="00A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02" name="Freeform 130"/>
            <p:cNvSpPr>
              <a:spLocks/>
            </p:cNvSpPr>
            <p:nvPr/>
          </p:nvSpPr>
          <p:spPr bwMode="auto">
            <a:xfrm>
              <a:off x="1188" y="2750"/>
              <a:ext cx="364" cy="81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1" y="47"/>
                </a:cxn>
                <a:cxn ang="0">
                  <a:pos x="19" y="52"/>
                </a:cxn>
                <a:cxn ang="0">
                  <a:pos x="26" y="61"/>
                </a:cxn>
                <a:cxn ang="0">
                  <a:pos x="42" y="57"/>
                </a:cxn>
                <a:cxn ang="0">
                  <a:pos x="64" y="59"/>
                </a:cxn>
                <a:cxn ang="0">
                  <a:pos x="91" y="69"/>
                </a:cxn>
                <a:cxn ang="0">
                  <a:pos x="113" y="75"/>
                </a:cxn>
                <a:cxn ang="0">
                  <a:pos x="134" y="72"/>
                </a:cxn>
                <a:cxn ang="0">
                  <a:pos x="179" y="63"/>
                </a:cxn>
                <a:cxn ang="0">
                  <a:pos x="212" y="67"/>
                </a:cxn>
                <a:cxn ang="0">
                  <a:pos x="226" y="71"/>
                </a:cxn>
                <a:cxn ang="0">
                  <a:pos x="238" y="67"/>
                </a:cxn>
                <a:cxn ang="0">
                  <a:pos x="250" y="47"/>
                </a:cxn>
                <a:cxn ang="0">
                  <a:pos x="291" y="52"/>
                </a:cxn>
                <a:cxn ang="0">
                  <a:pos x="307" y="67"/>
                </a:cxn>
                <a:cxn ang="0">
                  <a:pos x="323" y="80"/>
                </a:cxn>
                <a:cxn ang="0">
                  <a:pos x="334" y="74"/>
                </a:cxn>
                <a:cxn ang="0">
                  <a:pos x="331" y="58"/>
                </a:cxn>
                <a:cxn ang="0">
                  <a:pos x="318" y="60"/>
                </a:cxn>
                <a:cxn ang="0">
                  <a:pos x="314" y="50"/>
                </a:cxn>
                <a:cxn ang="0">
                  <a:pos x="298" y="42"/>
                </a:cxn>
                <a:cxn ang="0">
                  <a:pos x="303" y="35"/>
                </a:cxn>
                <a:cxn ang="0">
                  <a:pos x="331" y="34"/>
                </a:cxn>
                <a:cxn ang="0">
                  <a:pos x="342" y="39"/>
                </a:cxn>
                <a:cxn ang="0">
                  <a:pos x="361" y="34"/>
                </a:cxn>
                <a:cxn ang="0">
                  <a:pos x="362" y="23"/>
                </a:cxn>
                <a:cxn ang="0">
                  <a:pos x="343" y="24"/>
                </a:cxn>
                <a:cxn ang="0">
                  <a:pos x="339" y="15"/>
                </a:cxn>
                <a:cxn ang="0">
                  <a:pos x="320" y="20"/>
                </a:cxn>
                <a:cxn ang="0">
                  <a:pos x="293" y="19"/>
                </a:cxn>
                <a:cxn ang="0">
                  <a:pos x="274" y="16"/>
                </a:cxn>
                <a:cxn ang="0">
                  <a:pos x="272" y="4"/>
                </a:cxn>
                <a:cxn ang="0">
                  <a:pos x="259" y="6"/>
                </a:cxn>
                <a:cxn ang="0">
                  <a:pos x="260" y="19"/>
                </a:cxn>
                <a:cxn ang="0">
                  <a:pos x="267" y="30"/>
                </a:cxn>
                <a:cxn ang="0">
                  <a:pos x="253" y="33"/>
                </a:cxn>
                <a:cxn ang="0">
                  <a:pos x="230" y="41"/>
                </a:cxn>
                <a:cxn ang="0">
                  <a:pos x="195" y="40"/>
                </a:cxn>
                <a:cxn ang="0">
                  <a:pos x="194" y="28"/>
                </a:cxn>
                <a:cxn ang="0">
                  <a:pos x="185" y="14"/>
                </a:cxn>
                <a:cxn ang="0">
                  <a:pos x="210" y="13"/>
                </a:cxn>
                <a:cxn ang="0">
                  <a:pos x="218" y="3"/>
                </a:cxn>
                <a:cxn ang="0">
                  <a:pos x="212" y="0"/>
                </a:cxn>
                <a:cxn ang="0">
                  <a:pos x="200" y="8"/>
                </a:cxn>
                <a:cxn ang="0">
                  <a:pos x="172" y="20"/>
                </a:cxn>
                <a:cxn ang="0">
                  <a:pos x="154" y="13"/>
                </a:cxn>
                <a:cxn ang="0">
                  <a:pos x="149" y="20"/>
                </a:cxn>
                <a:cxn ang="0">
                  <a:pos x="159" y="23"/>
                </a:cxn>
                <a:cxn ang="0">
                  <a:pos x="185" y="41"/>
                </a:cxn>
                <a:cxn ang="0">
                  <a:pos x="178" y="55"/>
                </a:cxn>
                <a:cxn ang="0">
                  <a:pos x="149" y="45"/>
                </a:cxn>
                <a:cxn ang="0">
                  <a:pos x="137" y="43"/>
                </a:cxn>
                <a:cxn ang="0">
                  <a:pos x="124" y="54"/>
                </a:cxn>
                <a:cxn ang="0">
                  <a:pos x="114" y="38"/>
                </a:cxn>
                <a:cxn ang="0">
                  <a:pos x="110" y="29"/>
                </a:cxn>
                <a:cxn ang="0">
                  <a:pos x="97" y="30"/>
                </a:cxn>
                <a:cxn ang="0">
                  <a:pos x="60" y="43"/>
                </a:cxn>
                <a:cxn ang="0">
                  <a:pos x="51" y="38"/>
                </a:cxn>
                <a:cxn ang="0">
                  <a:pos x="32" y="42"/>
                </a:cxn>
                <a:cxn ang="0">
                  <a:pos x="24" y="36"/>
                </a:cxn>
                <a:cxn ang="0">
                  <a:pos x="6" y="29"/>
                </a:cxn>
              </a:cxnLst>
              <a:rect l="0" t="0" r="r" b="b"/>
              <a:pathLst>
                <a:path w="364" h="81">
                  <a:moveTo>
                    <a:pt x="6" y="29"/>
                  </a:moveTo>
                  <a:lnTo>
                    <a:pt x="2" y="33"/>
                  </a:lnTo>
                  <a:lnTo>
                    <a:pt x="0" y="40"/>
                  </a:lnTo>
                  <a:lnTo>
                    <a:pt x="1" y="47"/>
                  </a:lnTo>
                  <a:lnTo>
                    <a:pt x="14" y="53"/>
                  </a:lnTo>
                  <a:lnTo>
                    <a:pt x="19" y="52"/>
                  </a:lnTo>
                  <a:lnTo>
                    <a:pt x="18" y="59"/>
                  </a:lnTo>
                  <a:lnTo>
                    <a:pt x="26" y="61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4" y="60"/>
                  </a:lnTo>
                  <a:lnTo>
                    <a:pt x="64" y="59"/>
                  </a:lnTo>
                  <a:lnTo>
                    <a:pt x="74" y="71"/>
                  </a:lnTo>
                  <a:lnTo>
                    <a:pt x="91" y="69"/>
                  </a:lnTo>
                  <a:lnTo>
                    <a:pt x="102" y="74"/>
                  </a:lnTo>
                  <a:lnTo>
                    <a:pt x="113" y="75"/>
                  </a:lnTo>
                  <a:lnTo>
                    <a:pt x="125" y="74"/>
                  </a:lnTo>
                  <a:lnTo>
                    <a:pt x="134" y="72"/>
                  </a:lnTo>
                  <a:lnTo>
                    <a:pt x="166" y="60"/>
                  </a:lnTo>
                  <a:lnTo>
                    <a:pt x="179" y="63"/>
                  </a:lnTo>
                  <a:lnTo>
                    <a:pt x="203" y="63"/>
                  </a:lnTo>
                  <a:lnTo>
                    <a:pt x="212" y="67"/>
                  </a:lnTo>
                  <a:lnTo>
                    <a:pt x="219" y="71"/>
                  </a:lnTo>
                  <a:lnTo>
                    <a:pt x="226" y="71"/>
                  </a:lnTo>
                  <a:lnTo>
                    <a:pt x="232" y="70"/>
                  </a:lnTo>
                  <a:lnTo>
                    <a:pt x="238" y="67"/>
                  </a:lnTo>
                  <a:lnTo>
                    <a:pt x="243" y="61"/>
                  </a:lnTo>
                  <a:lnTo>
                    <a:pt x="250" y="47"/>
                  </a:lnTo>
                  <a:lnTo>
                    <a:pt x="272" y="44"/>
                  </a:lnTo>
                  <a:lnTo>
                    <a:pt x="291" y="52"/>
                  </a:lnTo>
                  <a:lnTo>
                    <a:pt x="297" y="65"/>
                  </a:lnTo>
                  <a:lnTo>
                    <a:pt x="307" y="67"/>
                  </a:lnTo>
                  <a:lnTo>
                    <a:pt x="314" y="75"/>
                  </a:lnTo>
                  <a:lnTo>
                    <a:pt x="323" y="80"/>
                  </a:lnTo>
                  <a:lnTo>
                    <a:pt x="329" y="79"/>
                  </a:lnTo>
                  <a:lnTo>
                    <a:pt x="334" y="74"/>
                  </a:lnTo>
                  <a:lnTo>
                    <a:pt x="336" y="64"/>
                  </a:lnTo>
                  <a:lnTo>
                    <a:pt x="331" y="58"/>
                  </a:lnTo>
                  <a:lnTo>
                    <a:pt x="324" y="58"/>
                  </a:lnTo>
                  <a:lnTo>
                    <a:pt x="318" y="60"/>
                  </a:lnTo>
                  <a:lnTo>
                    <a:pt x="316" y="56"/>
                  </a:lnTo>
                  <a:lnTo>
                    <a:pt x="314" y="50"/>
                  </a:lnTo>
                  <a:lnTo>
                    <a:pt x="301" y="47"/>
                  </a:lnTo>
                  <a:lnTo>
                    <a:pt x="298" y="42"/>
                  </a:lnTo>
                  <a:lnTo>
                    <a:pt x="293" y="30"/>
                  </a:lnTo>
                  <a:lnTo>
                    <a:pt x="303" y="35"/>
                  </a:lnTo>
                  <a:lnTo>
                    <a:pt x="317" y="33"/>
                  </a:lnTo>
                  <a:lnTo>
                    <a:pt x="331" y="34"/>
                  </a:lnTo>
                  <a:lnTo>
                    <a:pt x="336" y="35"/>
                  </a:lnTo>
                  <a:lnTo>
                    <a:pt x="342" y="39"/>
                  </a:lnTo>
                  <a:lnTo>
                    <a:pt x="353" y="40"/>
                  </a:lnTo>
                  <a:lnTo>
                    <a:pt x="361" y="34"/>
                  </a:lnTo>
                  <a:lnTo>
                    <a:pt x="363" y="29"/>
                  </a:lnTo>
                  <a:lnTo>
                    <a:pt x="362" y="23"/>
                  </a:lnTo>
                  <a:lnTo>
                    <a:pt x="356" y="22"/>
                  </a:lnTo>
                  <a:lnTo>
                    <a:pt x="343" y="24"/>
                  </a:lnTo>
                  <a:lnTo>
                    <a:pt x="343" y="18"/>
                  </a:lnTo>
                  <a:lnTo>
                    <a:pt x="339" y="15"/>
                  </a:lnTo>
                  <a:lnTo>
                    <a:pt x="333" y="15"/>
                  </a:lnTo>
                  <a:lnTo>
                    <a:pt x="320" y="20"/>
                  </a:lnTo>
                  <a:lnTo>
                    <a:pt x="302" y="28"/>
                  </a:lnTo>
                  <a:lnTo>
                    <a:pt x="293" y="19"/>
                  </a:lnTo>
                  <a:lnTo>
                    <a:pt x="286" y="18"/>
                  </a:lnTo>
                  <a:lnTo>
                    <a:pt x="274" y="16"/>
                  </a:lnTo>
                  <a:lnTo>
                    <a:pt x="277" y="7"/>
                  </a:lnTo>
                  <a:lnTo>
                    <a:pt x="272" y="4"/>
                  </a:lnTo>
                  <a:lnTo>
                    <a:pt x="265" y="3"/>
                  </a:lnTo>
                  <a:lnTo>
                    <a:pt x="259" y="6"/>
                  </a:lnTo>
                  <a:lnTo>
                    <a:pt x="253" y="9"/>
                  </a:lnTo>
                  <a:lnTo>
                    <a:pt x="260" y="19"/>
                  </a:lnTo>
                  <a:lnTo>
                    <a:pt x="261" y="25"/>
                  </a:lnTo>
                  <a:lnTo>
                    <a:pt x="267" y="30"/>
                  </a:lnTo>
                  <a:lnTo>
                    <a:pt x="258" y="32"/>
                  </a:lnTo>
                  <a:lnTo>
                    <a:pt x="253" y="33"/>
                  </a:lnTo>
                  <a:lnTo>
                    <a:pt x="248" y="39"/>
                  </a:lnTo>
                  <a:lnTo>
                    <a:pt x="230" y="41"/>
                  </a:lnTo>
                  <a:lnTo>
                    <a:pt x="210" y="42"/>
                  </a:lnTo>
                  <a:lnTo>
                    <a:pt x="195" y="40"/>
                  </a:lnTo>
                  <a:lnTo>
                    <a:pt x="194" y="33"/>
                  </a:lnTo>
                  <a:lnTo>
                    <a:pt x="194" y="28"/>
                  </a:lnTo>
                  <a:lnTo>
                    <a:pt x="192" y="22"/>
                  </a:lnTo>
                  <a:lnTo>
                    <a:pt x="185" y="14"/>
                  </a:lnTo>
                  <a:lnTo>
                    <a:pt x="205" y="14"/>
                  </a:lnTo>
                  <a:lnTo>
                    <a:pt x="210" y="13"/>
                  </a:lnTo>
                  <a:lnTo>
                    <a:pt x="214" y="8"/>
                  </a:lnTo>
                  <a:lnTo>
                    <a:pt x="218" y="3"/>
                  </a:lnTo>
                  <a:lnTo>
                    <a:pt x="217" y="0"/>
                  </a:lnTo>
                  <a:lnTo>
                    <a:pt x="212" y="0"/>
                  </a:lnTo>
                  <a:lnTo>
                    <a:pt x="206" y="2"/>
                  </a:lnTo>
                  <a:lnTo>
                    <a:pt x="200" y="8"/>
                  </a:lnTo>
                  <a:lnTo>
                    <a:pt x="184" y="7"/>
                  </a:lnTo>
                  <a:lnTo>
                    <a:pt x="172" y="20"/>
                  </a:lnTo>
                  <a:lnTo>
                    <a:pt x="159" y="13"/>
                  </a:lnTo>
                  <a:lnTo>
                    <a:pt x="154" y="13"/>
                  </a:lnTo>
                  <a:lnTo>
                    <a:pt x="149" y="15"/>
                  </a:lnTo>
                  <a:lnTo>
                    <a:pt x="149" y="20"/>
                  </a:lnTo>
                  <a:lnTo>
                    <a:pt x="151" y="23"/>
                  </a:lnTo>
                  <a:lnTo>
                    <a:pt x="159" y="23"/>
                  </a:lnTo>
                  <a:lnTo>
                    <a:pt x="174" y="25"/>
                  </a:lnTo>
                  <a:lnTo>
                    <a:pt x="185" y="41"/>
                  </a:lnTo>
                  <a:lnTo>
                    <a:pt x="184" y="53"/>
                  </a:lnTo>
                  <a:lnTo>
                    <a:pt x="178" y="55"/>
                  </a:lnTo>
                  <a:lnTo>
                    <a:pt x="163" y="55"/>
                  </a:lnTo>
                  <a:lnTo>
                    <a:pt x="149" y="45"/>
                  </a:lnTo>
                  <a:lnTo>
                    <a:pt x="144" y="43"/>
                  </a:lnTo>
                  <a:lnTo>
                    <a:pt x="137" y="43"/>
                  </a:lnTo>
                  <a:lnTo>
                    <a:pt x="131" y="45"/>
                  </a:lnTo>
                  <a:lnTo>
                    <a:pt x="124" y="54"/>
                  </a:lnTo>
                  <a:lnTo>
                    <a:pt x="105" y="46"/>
                  </a:lnTo>
                  <a:lnTo>
                    <a:pt x="114" y="38"/>
                  </a:lnTo>
                  <a:lnTo>
                    <a:pt x="113" y="33"/>
                  </a:lnTo>
                  <a:lnTo>
                    <a:pt x="110" y="29"/>
                  </a:lnTo>
                  <a:lnTo>
                    <a:pt x="103" y="28"/>
                  </a:lnTo>
                  <a:lnTo>
                    <a:pt x="97" y="30"/>
                  </a:lnTo>
                  <a:lnTo>
                    <a:pt x="82" y="42"/>
                  </a:lnTo>
                  <a:lnTo>
                    <a:pt x="60" y="43"/>
                  </a:lnTo>
                  <a:lnTo>
                    <a:pt x="59" y="38"/>
                  </a:lnTo>
                  <a:lnTo>
                    <a:pt x="51" y="38"/>
                  </a:lnTo>
                  <a:lnTo>
                    <a:pt x="56" y="36"/>
                  </a:lnTo>
                  <a:lnTo>
                    <a:pt x="32" y="42"/>
                  </a:lnTo>
                  <a:lnTo>
                    <a:pt x="29" y="37"/>
                  </a:lnTo>
                  <a:lnTo>
                    <a:pt x="24" y="36"/>
                  </a:lnTo>
                  <a:lnTo>
                    <a:pt x="13" y="27"/>
                  </a:lnTo>
                  <a:lnTo>
                    <a:pt x="6" y="29"/>
                  </a:lnTo>
                </a:path>
              </a:pathLst>
            </a:custGeom>
            <a:solidFill>
              <a:srgbClr val="006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03" name="Freeform 131"/>
            <p:cNvSpPr>
              <a:spLocks/>
            </p:cNvSpPr>
            <p:nvPr/>
          </p:nvSpPr>
          <p:spPr bwMode="auto">
            <a:xfrm>
              <a:off x="1402" y="2771"/>
              <a:ext cx="44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4" y="2"/>
                </a:cxn>
                <a:cxn ang="0">
                  <a:pos x="30" y="3"/>
                </a:cxn>
                <a:cxn ang="0">
                  <a:pos x="36" y="3"/>
                </a:cxn>
                <a:cxn ang="0">
                  <a:pos x="43" y="10"/>
                </a:cxn>
                <a:cxn ang="0">
                  <a:pos x="43" y="15"/>
                </a:cxn>
                <a:cxn ang="0">
                  <a:pos x="40" y="19"/>
                </a:cxn>
                <a:cxn ang="0">
                  <a:pos x="34" y="20"/>
                </a:cxn>
                <a:cxn ang="0">
                  <a:pos x="29" y="17"/>
                </a:cxn>
                <a:cxn ang="0">
                  <a:pos x="24" y="17"/>
                </a:cxn>
                <a:cxn ang="0">
                  <a:pos x="19" y="19"/>
                </a:cxn>
                <a:cxn ang="0">
                  <a:pos x="15" y="23"/>
                </a:cxn>
                <a:cxn ang="0">
                  <a:pos x="10" y="22"/>
                </a:cxn>
                <a:cxn ang="0">
                  <a:pos x="4" y="21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44" h="24">
                  <a:moveTo>
                    <a:pt x="6" y="0"/>
                  </a:moveTo>
                  <a:lnTo>
                    <a:pt x="24" y="2"/>
                  </a:lnTo>
                  <a:lnTo>
                    <a:pt x="30" y="3"/>
                  </a:lnTo>
                  <a:lnTo>
                    <a:pt x="36" y="3"/>
                  </a:lnTo>
                  <a:lnTo>
                    <a:pt x="43" y="10"/>
                  </a:lnTo>
                  <a:lnTo>
                    <a:pt x="43" y="15"/>
                  </a:lnTo>
                  <a:lnTo>
                    <a:pt x="40" y="19"/>
                  </a:lnTo>
                  <a:lnTo>
                    <a:pt x="34" y="20"/>
                  </a:lnTo>
                  <a:lnTo>
                    <a:pt x="29" y="17"/>
                  </a:lnTo>
                  <a:lnTo>
                    <a:pt x="24" y="17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0" y="22"/>
                  </a:lnTo>
                  <a:lnTo>
                    <a:pt x="4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32"/>
          <p:cNvGrpSpPr>
            <a:grpSpLocks/>
          </p:cNvGrpSpPr>
          <p:nvPr/>
        </p:nvGrpSpPr>
        <p:grpSpPr bwMode="auto">
          <a:xfrm>
            <a:off x="1863725" y="4705350"/>
            <a:ext cx="1714500" cy="273050"/>
            <a:chOff x="961" y="2974"/>
            <a:chExt cx="1303" cy="185"/>
          </a:xfrm>
        </p:grpSpPr>
        <p:sp>
          <p:nvSpPr>
            <p:cNvPr id="156805" name="Freeform 133"/>
            <p:cNvSpPr>
              <a:spLocks/>
            </p:cNvSpPr>
            <p:nvPr/>
          </p:nvSpPr>
          <p:spPr bwMode="auto">
            <a:xfrm>
              <a:off x="961" y="2979"/>
              <a:ext cx="1303" cy="18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79"/>
                </a:cxn>
                <a:cxn ang="0">
                  <a:pos x="1302" y="178"/>
                </a:cxn>
                <a:cxn ang="0">
                  <a:pos x="1302" y="62"/>
                </a:cxn>
                <a:cxn ang="0">
                  <a:pos x="1222" y="61"/>
                </a:cxn>
                <a:cxn ang="0">
                  <a:pos x="1151" y="28"/>
                </a:cxn>
                <a:cxn ang="0">
                  <a:pos x="1131" y="15"/>
                </a:cxn>
                <a:cxn ang="0">
                  <a:pos x="1115" y="11"/>
                </a:cxn>
                <a:cxn ang="0">
                  <a:pos x="1101" y="8"/>
                </a:cxn>
                <a:cxn ang="0">
                  <a:pos x="1092" y="6"/>
                </a:cxn>
                <a:cxn ang="0">
                  <a:pos x="1080" y="6"/>
                </a:cxn>
                <a:cxn ang="0">
                  <a:pos x="1072" y="6"/>
                </a:cxn>
                <a:cxn ang="0">
                  <a:pos x="1065" y="6"/>
                </a:cxn>
                <a:cxn ang="0">
                  <a:pos x="1054" y="7"/>
                </a:cxn>
                <a:cxn ang="0">
                  <a:pos x="1025" y="12"/>
                </a:cxn>
                <a:cxn ang="0">
                  <a:pos x="916" y="31"/>
                </a:cxn>
                <a:cxn ang="0">
                  <a:pos x="878" y="19"/>
                </a:cxn>
                <a:cxn ang="0">
                  <a:pos x="810" y="19"/>
                </a:cxn>
                <a:cxn ang="0">
                  <a:pos x="780" y="12"/>
                </a:cxn>
                <a:cxn ang="0">
                  <a:pos x="766" y="7"/>
                </a:cxn>
                <a:cxn ang="0">
                  <a:pos x="747" y="7"/>
                </a:cxn>
                <a:cxn ang="0">
                  <a:pos x="727" y="8"/>
                </a:cxn>
                <a:cxn ang="0">
                  <a:pos x="711" y="12"/>
                </a:cxn>
                <a:cxn ang="0">
                  <a:pos x="648" y="12"/>
                </a:cxn>
                <a:cxn ang="0">
                  <a:pos x="620" y="19"/>
                </a:cxn>
                <a:cxn ang="0">
                  <a:pos x="610" y="16"/>
                </a:cxn>
                <a:cxn ang="0">
                  <a:pos x="555" y="29"/>
                </a:cxn>
                <a:cxn ang="0">
                  <a:pos x="500" y="4"/>
                </a:cxn>
                <a:cxn ang="0">
                  <a:pos x="460" y="2"/>
                </a:cxn>
                <a:cxn ang="0">
                  <a:pos x="446" y="0"/>
                </a:cxn>
                <a:cxn ang="0">
                  <a:pos x="428" y="5"/>
                </a:cxn>
                <a:cxn ang="0">
                  <a:pos x="410" y="12"/>
                </a:cxn>
                <a:cxn ang="0">
                  <a:pos x="278" y="9"/>
                </a:cxn>
                <a:cxn ang="0">
                  <a:pos x="191" y="13"/>
                </a:cxn>
                <a:cxn ang="0">
                  <a:pos x="151" y="7"/>
                </a:cxn>
                <a:cxn ang="0">
                  <a:pos x="142" y="8"/>
                </a:cxn>
                <a:cxn ang="0">
                  <a:pos x="116" y="7"/>
                </a:cxn>
                <a:cxn ang="0">
                  <a:pos x="69" y="8"/>
                </a:cxn>
                <a:cxn ang="0">
                  <a:pos x="60" y="8"/>
                </a:cxn>
                <a:cxn ang="0">
                  <a:pos x="53" y="11"/>
                </a:cxn>
                <a:cxn ang="0">
                  <a:pos x="40" y="15"/>
                </a:cxn>
                <a:cxn ang="0">
                  <a:pos x="27" y="15"/>
                </a:cxn>
                <a:cxn ang="0">
                  <a:pos x="0" y="20"/>
                </a:cxn>
              </a:cxnLst>
              <a:rect l="0" t="0" r="r" b="b"/>
              <a:pathLst>
                <a:path w="1303" h="180">
                  <a:moveTo>
                    <a:pt x="0" y="20"/>
                  </a:moveTo>
                  <a:lnTo>
                    <a:pt x="0" y="179"/>
                  </a:lnTo>
                  <a:lnTo>
                    <a:pt x="1302" y="178"/>
                  </a:lnTo>
                  <a:lnTo>
                    <a:pt x="1302" y="62"/>
                  </a:lnTo>
                  <a:lnTo>
                    <a:pt x="1222" y="61"/>
                  </a:lnTo>
                  <a:lnTo>
                    <a:pt x="1151" y="28"/>
                  </a:lnTo>
                  <a:lnTo>
                    <a:pt x="1131" y="15"/>
                  </a:lnTo>
                  <a:lnTo>
                    <a:pt x="1115" y="11"/>
                  </a:lnTo>
                  <a:lnTo>
                    <a:pt x="1101" y="8"/>
                  </a:lnTo>
                  <a:lnTo>
                    <a:pt x="1092" y="6"/>
                  </a:lnTo>
                  <a:lnTo>
                    <a:pt x="1080" y="6"/>
                  </a:lnTo>
                  <a:lnTo>
                    <a:pt x="1072" y="6"/>
                  </a:lnTo>
                  <a:lnTo>
                    <a:pt x="1065" y="6"/>
                  </a:lnTo>
                  <a:lnTo>
                    <a:pt x="1054" y="7"/>
                  </a:lnTo>
                  <a:lnTo>
                    <a:pt x="1025" y="12"/>
                  </a:lnTo>
                  <a:lnTo>
                    <a:pt x="916" y="31"/>
                  </a:lnTo>
                  <a:lnTo>
                    <a:pt x="878" y="19"/>
                  </a:lnTo>
                  <a:lnTo>
                    <a:pt x="810" y="19"/>
                  </a:lnTo>
                  <a:lnTo>
                    <a:pt x="780" y="12"/>
                  </a:lnTo>
                  <a:lnTo>
                    <a:pt x="766" y="7"/>
                  </a:lnTo>
                  <a:lnTo>
                    <a:pt x="747" y="7"/>
                  </a:lnTo>
                  <a:lnTo>
                    <a:pt x="727" y="8"/>
                  </a:lnTo>
                  <a:lnTo>
                    <a:pt x="711" y="12"/>
                  </a:lnTo>
                  <a:lnTo>
                    <a:pt x="648" y="12"/>
                  </a:lnTo>
                  <a:lnTo>
                    <a:pt x="620" y="19"/>
                  </a:lnTo>
                  <a:lnTo>
                    <a:pt x="610" y="16"/>
                  </a:lnTo>
                  <a:lnTo>
                    <a:pt x="555" y="29"/>
                  </a:lnTo>
                  <a:lnTo>
                    <a:pt x="500" y="4"/>
                  </a:lnTo>
                  <a:lnTo>
                    <a:pt x="460" y="2"/>
                  </a:lnTo>
                  <a:lnTo>
                    <a:pt x="446" y="0"/>
                  </a:lnTo>
                  <a:lnTo>
                    <a:pt x="428" y="5"/>
                  </a:lnTo>
                  <a:lnTo>
                    <a:pt x="410" y="12"/>
                  </a:lnTo>
                  <a:lnTo>
                    <a:pt x="278" y="9"/>
                  </a:lnTo>
                  <a:lnTo>
                    <a:pt x="191" y="13"/>
                  </a:lnTo>
                  <a:lnTo>
                    <a:pt x="151" y="7"/>
                  </a:lnTo>
                  <a:lnTo>
                    <a:pt x="142" y="8"/>
                  </a:lnTo>
                  <a:lnTo>
                    <a:pt x="116" y="7"/>
                  </a:lnTo>
                  <a:lnTo>
                    <a:pt x="69" y="8"/>
                  </a:lnTo>
                  <a:lnTo>
                    <a:pt x="60" y="8"/>
                  </a:lnTo>
                  <a:lnTo>
                    <a:pt x="53" y="11"/>
                  </a:lnTo>
                  <a:lnTo>
                    <a:pt x="40" y="15"/>
                  </a:lnTo>
                  <a:lnTo>
                    <a:pt x="27" y="15"/>
                  </a:lnTo>
                  <a:lnTo>
                    <a:pt x="0" y="20"/>
                  </a:lnTo>
                </a:path>
              </a:pathLst>
            </a:custGeom>
            <a:solidFill>
              <a:srgbClr val="00A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06" name="Freeform 134"/>
            <p:cNvSpPr>
              <a:spLocks/>
            </p:cNvSpPr>
            <p:nvPr/>
          </p:nvSpPr>
          <p:spPr bwMode="auto">
            <a:xfrm>
              <a:off x="1038" y="3019"/>
              <a:ext cx="1226" cy="139"/>
            </a:xfrm>
            <a:custGeom>
              <a:avLst/>
              <a:gdLst/>
              <a:ahLst/>
              <a:cxnLst>
                <a:cxn ang="0">
                  <a:pos x="1225" y="138"/>
                </a:cxn>
                <a:cxn ang="0">
                  <a:pos x="25" y="104"/>
                </a:cxn>
                <a:cxn ang="0">
                  <a:pos x="42" y="95"/>
                </a:cxn>
                <a:cxn ang="0">
                  <a:pos x="56" y="96"/>
                </a:cxn>
                <a:cxn ang="0">
                  <a:pos x="71" y="89"/>
                </a:cxn>
                <a:cxn ang="0">
                  <a:pos x="97" y="98"/>
                </a:cxn>
                <a:cxn ang="0">
                  <a:pos x="129" y="81"/>
                </a:cxn>
                <a:cxn ang="0">
                  <a:pos x="139" y="81"/>
                </a:cxn>
                <a:cxn ang="0">
                  <a:pos x="245" y="74"/>
                </a:cxn>
                <a:cxn ang="0">
                  <a:pos x="233" y="54"/>
                </a:cxn>
                <a:cxn ang="0">
                  <a:pos x="231" y="47"/>
                </a:cxn>
                <a:cxn ang="0">
                  <a:pos x="238" y="36"/>
                </a:cxn>
                <a:cxn ang="0">
                  <a:pos x="255" y="40"/>
                </a:cxn>
                <a:cxn ang="0">
                  <a:pos x="292" y="38"/>
                </a:cxn>
                <a:cxn ang="0">
                  <a:pos x="334" y="35"/>
                </a:cxn>
                <a:cxn ang="0">
                  <a:pos x="358" y="29"/>
                </a:cxn>
                <a:cxn ang="0">
                  <a:pos x="368" y="25"/>
                </a:cxn>
                <a:cxn ang="0">
                  <a:pos x="378" y="35"/>
                </a:cxn>
                <a:cxn ang="0">
                  <a:pos x="461" y="38"/>
                </a:cxn>
                <a:cxn ang="0">
                  <a:pos x="481" y="51"/>
                </a:cxn>
                <a:cxn ang="0">
                  <a:pos x="495" y="40"/>
                </a:cxn>
                <a:cxn ang="0">
                  <a:pos x="510" y="41"/>
                </a:cxn>
                <a:cxn ang="0">
                  <a:pos x="540" y="46"/>
                </a:cxn>
                <a:cxn ang="0">
                  <a:pos x="573" y="26"/>
                </a:cxn>
                <a:cxn ang="0">
                  <a:pos x="587" y="19"/>
                </a:cxn>
                <a:cxn ang="0">
                  <a:pos x="602" y="12"/>
                </a:cxn>
                <a:cxn ang="0">
                  <a:pos x="614" y="11"/>
                </a:cxn>
                <a:cxn ang="0">
                  <a:pos x="623" y="20"/>
                </a:cxn>
                <a:cxn ang="0">
                  <a:pos x="654" y="35"/>
                </a:cxn>
                <a:cxn ang="0">
                  <a:pos x="689" y="34"/>
                </a:cxn>
                <a:cxn ang="0">
                  <a:pos x="706" y="28"/>
                </a:cxn>
                <a:cxn ang="0">
                  <a:pos x="735" y="31"/>
                </a:cxn>
                <a:cxn ang="0">
                  <a:pos x="772" y="50"/>
                </a:cxn>
                <a:cxn ang="0">
                  <a:pos x="821" y="41"/>
                </a:cxn>
                <a:cxn ang="0">
                  <a:pos x="887" y="26"/>
                </a:cxn>
                <a:cxn ang="0">
                  <a:pos x="901" y="26"/>
                </a:cxn>
                <a:cxn ang="0">
                  <a:pos x="951" y="25"/>
                </a:cxn>
                <a:cxn ang="0">
                  <a:pos x="952" y="11"/>
                </a:cxn>
                <a:cxn ang="0">
                  <a:pos x="967" y="1"/>
                </a:cxn>
                <a:cxn ang="0">
                  <a:pos x="991" y="5"/>
                </a:cxn>
                <a:cxn ang="0">
                  <a:pos x="1055" y="28"/>
                </a:cxn>
                <a:cxn ang="0">
                  <a:pos x="1063" y="39"/>
                </a:cxn>
                <a:cxn ang="0">
                  <a:pos x="1092" y="46"/>
                </a:cxn>
                <a:cxn ang="0">
                  <a:pos x="1114" y="43"/>
                </a:cxn>
                <a:cxn ang="0">
                  <a:pos x="1186" y="52"/>
                </a:cxn>
              </a:cxnLst>
              <a:rect l="0" t="0" r="r" b="b"/>
              <a:pathLst>
                <a:path w="1226" h="139">
                  <a:moveTo>
                    <a:pt x="1225" y="47"/>
                  </a:moveTo>
                  <a:lnTo>
                    <a:pt x="1225" y="138"/>
                  </a:lnTo>
                  <a:lnTo>
                    <a:pt x="0" y="137"/>
                  </a:lnTo>
                  <a:lnTo>
                    <a:pt x="25" y="104"/>
                  </a:lnTo>
                  <a:lnTo>
                    <a:pt x="32" y="97"/>
                  </a:lnTo>
                  <a:lnTo>
                    <a:pt x="42" y="95"/>
                  </a:lnTo>
                  <a:lnTo>
                    <a:pt x="49" y="95"/>
                  </a:lnTo>
                  <a:lnTo>
                    <a:pt x="56" y="96"/>
                  </a:lnTo>
                  <a:lnTo>
                    <a:pt x="65" y="88"/>
                  </a:lnTo>
                  <a:lnTo>
                    <a:pt x="71" y="89"/>
                  </a:lnTo>
                  <a:lnTo>
                    <a:pt x="78" y="95"/>
                  </a:lnTo>
                  <a:lnTo>
                    <a:pt x="97" y="98"/>
                  </a:lnTo>
                  <a:lnTo>
                    <a:pt x="123" y="85"/>
                  </a:lnTo>
                  <a:lnTo>
                    <a:pt x="129" y="81"/>
                  </a:lnTo>
                  <a:lnTo>
                    <a:pt x="132" y="81"/>
                  </a:lnTo>
                  <a:lnTo>
                    <a:pt x="139" y="81"/>
                  </a:lnTo>
                  <a:lnTo>
                    <a:pt x="239" y="77"/>
                  </a:lnTo>
                  <a:lnTo>
                    <a:pt x="245" y="74"/>
                  </a:lnTo>
                  <a:lnTo>
                    <a:pt x="243" y="57"/>
                  </a:lnTo>
                  <a:lnTo>
                    <a:pt x="233" y="54"/>
                  </a:lnTo>
                  <a:lnTo>
                    <a:pt x="238" y="56"/>
                  </a:lnTo>
                  <a:lnTo>
                    <a:pt x="231" y="47"/>
                  </a:lnTo>
                  <a:lnTo>
                    <a:pt x="233" y="41"/>
                  </a:lnTo>
                  <a:lnTo>
                    <a:pt x="238" y="36"/>
                  </a:lnTo>
                  <a:lnTo>
                    <a:pt x="248" y="35"/>
                  </a:lnTo>
                  <a:lnTo>
                    <a:pt x="255" y="40"/>
                  </a:lnTo>
                  <a:lnTo>
                    <a:pt x="265" y="43"/>
                  </a:lnTo>
                  <a:lnTo>
                    <a:pt x="292" y="38"/>
                  </a:lnTo>
                  <a:lnTo>
                    <a:pt x="319" y="35"/>
                  </a:lnTo>
                  <a:lnTo>
                    <a:pt x="334" y="35"/>
                  </a:lnTo>
                  <a:lnTo>
                    <a:pt x="351" y="37"/>
                  </a:lnTo>
                  <a:lnTo>
                    <a:pt x="358" y="29"/>
                  </a:lnTo>
                  <a:lnTo>
                    <a:pt x="362" y="25"/>
                  </a:lnTo>
                  <a:lnTo>
                    <a:pt x="368" y="25"/>
                  </a:lnTo>
                  <a:lnTo>
                    <a:pt x="373" y="29"/>
                  </a:lnTo>
                  <a:lnTo>
                    <a:pt x="378" y="35"/>
                  </a:lnTo>
                  <a:lnTo>
                    <a:pt x="400" y="36"/>
                  </a:lnTo>
                  <a:lnTo>
                    <a:pt x="461" y="38"/>
                  </a:lnTo>
                  <a:lnTo>
                    <a:pt x="472" y="41"/>
                  </a:lnTo>
                  <a:lnTo>
                    <a:pt x="481" y="51"/>
                  </a:lnTo>
                  <a:lnTo>
                    <a:pt x="491" y="42"/>
                  </a:lnTo>
                  <a:lnTo>
                    <a:pt x="495" y="40"/>
                  </a:lnTo>
                  <a:lnTo>
                    <a:pt x="501" y="40"/>
                  </a:lnTo>
                  <a:lnTo>
                    <a:pt x="510" y="41"/>
                  </a:lnTo>
                  <a:lnTo>
                    <a:pt x="519" y="44"/>
                  </a:lnTo>
                  <a:lnTo>
                    <a:pt x="540" y="46"/>
                  </a:lnTo>
                  <a:lnTo>
                    <a:pt x="565" y="45"/>
                  </a:lnTo>
                  <a:lnTo>
                    <a:pt x="573" y="26"/>
                  </a:lnTo>
                  <a:lnTo>
                    <a:pt x="579" y="22"/>
                  </a:lnTo>
                  <a:lnTo>
                    <a:pt x="587" y="19"/>
                  </a:lnTo>
                  <a:lnTo>
                    <a:pt x="595" y="20"/>
                  </a:lnTo>
                  <a:lnTo>
                    <a:pt x="602" y="12"/>
                  </a:lnTo>
                  <a:lnTo>
                    <a:pt x="608" y="10"/>
                  </a:lnTo>
                  <a:lnTo>
                    <a:pt x="614" y="11"/>
                  </a:lnTo>
                  <a:lnTo>
                    <a:pt x="620" y="13"/>
                  </a:lnTo>
                  <a:lnTo>
                    <a:pt x="623" y="20"/>
                  </a:lnTo>
                  <a:lnTo>
                    <a:pt x="623" y="41"/>
                  </a:lnTo>
                  <a:lnTo>
                    <a:pt x="654" y="35"/>
                  </a:lnTo>
                  <a:lnTo>
                    <a:pt x="679" y="35"/>
                  </a:lnTo>
                  <a:lnTo>
                    <a:pt x="689" y="34"/>
                  </a:lnTo>
                  <a:lnTo>
                    <a:pt x="694" y="28"/>
                  </a:lnTo>
                  <a:lnTo>
                    <a:pt x="706" y="28"/>
                  </a:lnTo>
                  <a:lnTo>
                    <a:pt x="717" y="32"/>
                  </a:lnTo>
                  <a:lnTo>
                    <a:pt x="735" y="31"/>
                  </a:lnTo>
                  <a:lnTo>
                    <a:pt x="741" y="33"/>
                  </a:lnTo>
                  <a:lnTo>
                    <a:pt x="772" y="50"/>
                  </a:lnTo>
                  <a:lnTo>
                    <a:pt x="785" y="48"/>
                  </a:lnTo>
                  <a:lnTo>
                    <a:pt x="821" y="41"/>
                  </a:lnTo>
                  <a:lnTo>
                    <a:pt x="861" y="38"/>
                  </a:lnTo>
                  <a:lnTo>
                    <a:pt x="887" y="26"/>
                  </a:lnTo>
                  <a:lnTo>
                    <a:pt x="894" y="25"/>
                  </a:lnTo>
                  <a:lnTo>
                    <a:pt x="901" y="26"/>
                  </a:lnTo>
                  <a:lnTo>
                    <a:pt x="922" y="28"/>
                  </a:lnTo>
                  <a:lnTo>
                    <a:pt x="951" y="25"/>
                  </a:lnTo>
                  <a:lnTo>
                    <a:pt x="951" y="18"/>
                  </a:lnTo>
                  <a:lnTo>
                    <a:pt x="952" y="11"/>
                  </a:lnTo>
                  <a:lnTo>
                    <a:pt x="958" y="5"/>
                  </a:lnTo>
                  <a:lnTo>
                    <a:pt x="967" y="1"/>
                  </a:lnTo>
                  <a:lnTo>
                    <a:pt x="976" y="0"/>
                  </a:lnTo>
                  <a:lnTo>
                    <a:pt x="991" y="5"/>
                  </a:lnTo>
                  <a:lnTo>
                    <a:pt x="1021" y="24"/>
                  </a:lnTo>
                  <a:lnTo>
                    <a:pt x="1055" y="28"/>
                  </a:lnTo>
                  <a:lnTo>
                    <a:pt x="1064" y="32"/>
                  </a:lnTo>
                  <a:lnTo>
                    <a:pt x="1063" y="39"/>
                  </a:lnTo>
                  <a:lnTo>
                    <a:pt x="1057" y="46"/>
                  </a:lnTo>
                  <a:lnTo>
                    <a:pt x="1092" y="46"/>
                  </a:lnTo>
                  <a:lnTo>
                    <a:pt x="1102" y="43"/>
                  </a:lnTo>
                  <a:lnTo>
                    <a:pt x="1114" y="43"/>
                  </a:lnTo>
                  <a:lnTo>
                    <a:pt x="1126" y="51"/>
                  </a:lnTo>
                  <a:lnTo>
                    <a:pt x="1186" y="52"/>
                  </a:lnTo>
                  <a:lnTo>
                    <a:pt x="1225" y="47"/>
                  </a:lnTo>
                </a:path>
              </a:pathLst>
            </a:custGeom>
            <a:solidFill>
              <a:srgbClr val="804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07" name="Freeform 135"/>
            <p:cNvSpPr>
              <a:spLocks/>
            </p:cNvSpPr>
            <p:nvPr/>
          </p:nvSpPr>
          <p:spPr bwMode="auto">
            <a:xfrm>
              <a:off x="1120" y="3045"/>
              <a:ext cx="1144" cy="108"/>
            </a:xfrm>
            <a:custGeom>
              <a:avLst/>
              <a:gdLst/>
              <a:ahLst/>
              <a:cxnLst>
                <a:cxn ang="0">
                  <a:pos x="1074" y="45"/>
                </a:cxn>
                <a:cxn ang="0">
                  <a:pos x="1057" y="47"/>
                </a:cxn>
                <a:cxn ang="0">
                  <a:pos x="1039" y="72"/>
                </a:cxn>
                <a:cxn ang="0">
                  <a:pos x="999" y="38"/>
                </a:cxn>
                <a:cxn ang="0">
                  <a:pos x="992" y="76"/>
                </a:cxn>
                <a:cxn ang="0">
                  <a:pos x="925" y="11"/>
                </a:cxn>
                <a:cxn ang="0">
                  <a:pos x="914" y="16"/>
                </a:cxn>
                <a:cxn ang="0">
                  <a:pos x="880" y="30"/>
                </a:cxn>
                <a:cxn ang="0">
                  <a:pos x="838" y="16"/>
                </a:cxn>
                <a:cxn ang="0">
                  <a:pos x="828" y="17"/>
                </a:cxn>
                <a:cxn ang="0">
                  <a:pos x="800" y="28"/>
                </a:cxn>
                <a:cxn ang="0">
                  <a:pos x="783" y="23"/>
                </a:cxn>
                <a:cxn ang="0">
                  <a:pos x="765" y="35"/>
                </a:cxn>
                <a:cxn ang="0">
                  <a:pos x="698" y="45"/>
                </a:cxn>
                <a:cxn ang="0">
                  <a:pos x="690" y="39"/>
                </a:cxn>
                <a:cxn ang="0">
                  <a:pos x="679" y="43"/>
                </a:cxn>
                <a:cxn ang="0">
                  <a:pos x="612" y="27"/>
                </a:cxn>
                <a:cxn ang="0">
                  <a:pos x="597" y="27"/>
                </a:cxn>
                <a:cxn ang="0">
                  <a:pos x="608" y="60"/>
                </a:cxn>
                <a:cxn ang="0">
                  <a:pos x="579" y="41"/>
                </a:cxn>
                <a:cxn ang="0">
                  <a:pos x="570" y="49"/>
                </a:cxn>
                <a:cxn ang="0">
                  <a:pos x="542" y="31"/>
                </a:cxn>
                <a:cxn ang="0">
                  <a:pos x="527" y="4"/>
                </a:cxn>
                <a:cxn ang="0">
                  <a:pos x="512" y="2"/>
                </a:cxn>
                <a:cxn ang="0">
                  <a:pos x="502" y="16"/>
                </a:cxn>
                <a:cxn ang="0">
                  <a:pos x="492" y="83"/>
                </a:cxn>
                <a:cxn ang="0">
                  <a:pos x="478" y="78"/>
                </a:cxn>
                <a:cxn ang="0">
                  <a:pos x="463" y="60"/>
                </a:cxn>
                <a:cxn ang="0">
                  <a:pos x="470" y="46"/>
                </a:cxn>
                <a:cxn ang="0">
                  <a:pos x="465" y="32"/>
                </a:cxn>
                <a:cxn ang="0">
                  <a:pos x="453" y="32"/>
                </a:cxn>
                <a:cxn ang="0">
                  <a:pos x="439" y="44"/>
                </a:cxn>
                <a:cxn ang="0">
                  <a:pos x="406" y="31"/>
                </a:cxn>
                <a:cxn ang="0">
                  <a:pos x="390" y="30"/>
                </a:cxn>
                <a:cxn ang="0">
                  <a:pos x="368" y="16"/>
                </a:cxn>
                <a:cxn ang="0">
                  <a:pos x="357" y="18"/>
                </a:cxn>
                <a:cxn ang="0">
                  <a:pos x="376" y="80"/>
                </a:cxn>
                <a:cxn ang="0">
                  <a:pos x="250" y="45"/>
                </a:cxn>
                <a:cxn ang="0">
                  <a:pos x="220" y="69"/>
                </a:cxn>
                <a:cxn ang="0">
                  <a:pos x="177" y="39"/>
                </a:cxn>
                <a:cxn ang="0">
                  <a:pos x="165" y="40"/>
                </a:cxn>
                <a:cxn ang="0">
                  <a:pos x="168" y="52"/>
                </a:cxn>
                <a:cxn ang="0">
                  <a:pos x="184" y="86"/>
                </a:cxn>
                <a:cxn ang="0">
                  <a:pos x="157" y="84"/>
                </a:cxn>
                <a:cxn ang="0">
                  <a:pos x="148" y="92"/>
                </a:cxn>
                <a:cxn ang="0">
                  <a:pos x="112" y="70"/>
                </a:cxn>
                <a:cxn ang="0">
                  <a:pos x="104" y="66"/>
                </a:cxn>
                <a:cxn ang="0">
                  <a:pos x="102" y="92"/>
                </a:cxn>
                <a:cxn ang="0">
                  <a:pos x="53" y="76"/>
                </a:cxn>
                <a:cxn ang="0">
                  <a:pos x="32" y="73"/>
                </a:cxn>
                <a:cxn ang="0">
                  <a:pos x="0" y="90"/>
                </a:cxn>
                <a:cxn ang="0">
                  <a:pos x="15" y="107"/>
                </a:cxn>
                <a:cxn ang="0">
                  <a:pos x="92" y="98"/>
                </a:cxn>
                <a:cxn ang="0">
                  <a:pos x="1143" y="45"/>
                </a:cxn>
              </a:cxnLst>
              <a:rect l="0" t="0" r="r" b="b"/>
              <a:pathLst>
                <a:path w="1144" h="108">
                  <a:moveTo>
                    <a:pt x="1143" y="45"/>
                  </a:moveTo>
                  <a:lnTo>
                    <a:pt x="1074" y="45"/>
                  </a:lnTo>
                  <a:lnTo>
                    <a:pt x="1066" y="45"/>
                  </a:lnTo>
                  <a:lnTo>
                    <a:pt x="1057" y="47"/>
                  </a:lnTo>
                  <a:lnTo>
                    <a:pt x="1046" y="68"/>
                  </a:lnTo>
                  <a:lnTo>
                    <a:pt x="1039" y="72"/>
                  </a:lnTo>
                  <a:lnTo>
                    <a:pt x="1004" y="38"/>
                  </a:lnTo>
                  <a:lnTo>
                    <a:pt x="999" y="38"/>
                  </a:lnTo>
                  <a:lnTo>
                    <a:pt x="994" y="41"/>
                  </a:lnTo>
                  <a:lnTo>
                    <a:pt x="992" y="76"/>
                  </a:lnTo>
                  <a:lnTo>
                    <a:pt x="934" y="14"/>
                  </a:lnTo>
                  <a:lnTo>
                    <a:pt x="925" y="11"/>
                  </a:lnTo>
                  <a:lnTo>
                    <a:pt x="919" y="13"/>
                  </a:lnTo>
                  <a:lnTo>
                    <a:pt x="914" y="16"/>
                  </a:lnTo>
                  <a:lnTo>
                    <a:pt x="930" y="83"/>
                  </a:lnTo>
                  <a:lnTo>
                    <a:pt x="880" y="30"/>
                  </a:lnTo>
                  <a:lnTo>
                    <a:pt x="850" y="29"/>
                  </a:lnTo>
                  <a:lnTo>
                    <a:pt x="838" y="16"/>
                  </a:lnTo>
                  <a:lnTo>
                    <a:pt x="834" y="16"/>
                  </a:lnTo>
                  <a:lnTo>
                    <a:pt x="828" y="17"/>
                  </a:lnTo>
                  <a:lnTo>
                    <a:pt x="820" y="45"/>
                  </a:lnTo>
                  <a:lnTo>
                    <a:pt x="800" y="28"/>
                  </a:lnTo>
                  <a:lnTo>
                    <a:pt x="792" y="24"/>
                  </a:lnTo>
                  <a:lnTo>
                    <a:pt x="783" y="23"/>
                  </a:lnTo>
                  <a:lnTo>
                    <a:pt x="775" y="27"/>
                  </a:lnTo>
                  <a:lnTo>
                    <a:pt x="765" y="35"/>
                  </a:lnTo>
                  <a:lnTo>
                    <a:pt x="711" y="38"/>
                  </a:lnTo>
                  <a:lnTo>
                    <a:pt x="698" y="45"/>
                  </a:lnTo>
                  <a:lnTo>
                    <a:pt x="695" y="43"/>
                  </a:lnTo>
                  <a:lnTo>
                    <a:pt x="690" y="39"/>
                  </a:lnTo>
                  <a:lnTo>
                    <a:pt x="684" y="39"/>
                  </a:lnTo>
                  <a:lnTo>
                    <a:pt x="679" y="43"/>
                  </a:lnTo>
                  <a:lnTo>
                    <a:pt x="675" y="73"/>
                  </a:lnTo>
                  <a:lnTo>
                    <a:pt x="612" y="27"/>
                  </a:lnTo>
                  <a:lnTo>
                    <a:pt x="604" y="25"/>
                  </a:lnTo>
                  <a:lnTo>
                    <a:pt x="597" y="27"/>
                  </a:lnTo>
                  <a:lnTo>
                    <a:pt x="594" y="32"/>
                  </a:lnTo>
                  <a:lnTo>
                    <a:pt x="608" y="60"/>
                  </a:lnTo>
                  <a:lnTo>
                    <a:pt x="585" y="44"/>
                  </a:lnTo>
                  <a:lnTo>
                    <a:pt x="579" y="41"/>
                  </a:lnTo>
                  <a:lnTo>
                    <a:pt x="571" y="44"/>
                  </a:lnTo>
                  <a:lnTo>
                    <a:pt x="570" y="49"/>
                  </a:lnTo>
                  <a:lnTo>
                    <a:pt x="566" y="65"/>
                  </a:lnTo>
                  <a:lnTo>
                    <a:pt x="542" y="31"/>
                  </a:lnTo>
                  <a:lnTo>
                    <a:pt x="531" y="12"/>
                  </a:lnTo>
                  <a:lnTo>
                    <a:pt x="527" y="4"/>
                  </a:lnTo>
                  <a:lnTo>
                    <a:pt x="522" y="0"/>
                  </a:lnTo>
                  <a:lnTo>
                    <a:pt x="512" y="2"/>
                  </a:lnTo>
                  <a:lnTo>
                    <a:pt x="507" y="7"/>
                  </a:lnTo>
                  <a:lnTo>
                    <a:pt x="502" y="16"/>
                  </a:lnTo>
                  <a:lnTo>
                    <a:pt x="497" y="80"/>
                  </a:lnTo>
                  <a:lnTo>
                    <a:pt x="492" y="83"/>
                  </a:lnTo>
                  <a:lnTo>
                    <a:pt x="484" y="81"/>
                  </a:lnTo>
                  <a:lnTo>
                    <a:pt x="478" y="78"/>
                  </a:lnTo>
                  <a:lnTo>
                    <a:pt x="470" y="71"/>
                  </a:lnTo>
                  <a:lnTo>
                    <a:pt x="463" y="60"/>
                  </a:lnTo>
                  <a:lnTo>
                    <a:pt x="467" y="52"/>
                  </a:lnTo>
                  <a:lnTo>
                    <a:pt x="470" y="46"/>
                  </a:lnTo>
                  <a:lnTo>
                    <a:pt x="470" y="37"/>
                  </a:lnTo>
                  <a:lnTo>
                    <a:pt x="465" y="32"/>
                  </a:lnTo>
                  <a:lnTo>
                    <a:pt x="459" y="32"/>
                  </a:lnTo>
                  <a:lnTo>
                    <a:pt x="453" y="32"/>
                  </a:lnTo>
                  <a:lnTo>
                    <a:pt x="445" y="36"/>
                  </a:lnTo>
                  <a:lnTo>
                    <a:pt x="439" y="44"/>
                  </a:lnTo>
                  <a:lnTo>
                    <a:pt x="413" y="34"/>
                  </a:lnTo>
                  <a:lnTo>
                    <a:pt x="406" y="31"/>
                  </a:lnTo>
                  <a:lnTo>
                    <a:pt x="398" y="30"/>
                  </a:lnTo>
                  <a:lnTo>
                    <a:pt x="390" y="30"/>
                  </a:lnTo>
                  <a:lnTo>
                    <a:pt x="376" y="20"/>
                  </a:lnTo>
                  <a:lnTo>
                    <a:pt x="368" y="16"/>
                  </a:lnTo>
                  <a:lnTo>
                    <a:pt x="362" y="16"/>
                  </a:lnTo>
                  <a:lnTo>
                    <a:pt x="357" y="18"/>
                  </a:lnTo>
                  <a:lnTo>
                    <a:pt x="356" y="23"/>
                  </a:lnTo>
                  <a:lnTo>
                    <a:pt x="376" y="80"/>
                  </a:lnTo>
                  <a:lnTo>
                    <a:pt x="283" y="82"/>
                  </a:lnTo>
                  <a:lnTo>
                    <a:pt x="250" y="45"/>
                  </a:lnTo>
                  <a:lnTo>
                    <a:pt x="232" y="67"/>
                  </a:lnTo>
                  <a:lnTo>
                    <a:pt x="220" y="69"/>
                  </a:lnTo>
                  <a:lnTo>
                    <a:pt x="193" y="54"/>
                  </a:lnTo>
                  <a:lnTo>
                    <a:pt x="177" y="39"/>
                  </a:lnTo>
                  <a:lnTo>
                    <a:pt x="172" y="37"/>
                  </a:lnTo>
                  <a:lnTo>
                    <a:pt x="165" y="40"/>
                  </a:lnTo>
                  <a:lnTo>
                    <a:pt x="165" y="46"/>
                  </a:lnTo>
                  <a:lnTo>
                    <a:pt x="168" y="52"/>
                  </a:lnTo>
                  <a:lnTo>
                    <a:pt x="175" y="73"/>
                  </a:lnTo>
                  <a:lnTo>
                    <a:pt x="184" y="86"/>
                  </a:lnTo>
                  <a:lnTo>
                    <a:pt x="165" y="83"/>
                  </a:lnTo>
                  <a:lnTo>
                    <a:pt x="157" y="84"/>
                  </a:lnTo>
                  <a:lnTo>
                    <a:pt x="151" y="89"/>
                  </a:lnTo>
                  <a:lnTo>
                    <a:pt x="148" y="92"/>
                  </a:lnTo>
                  <a:lnTo>
                    <a:pt x="126" y="93"/>
                  </a:lnTo>
                  <a:lnTo>
                    <a:pt x="112" y="70"/>
                  </a:lnTo>
                  <a:lnTo>
                    <a:pt x="108" y="66"/>
                  </a:lnTo>
                  <a:lnTo>
                    <a:pt x="104" y="66"/>
                  </a:lnTo>
                  <a:lnTo>
                    <a:pt x="99" y="70"/>
                  </a:lnTo>
                  <a:lnTo>
                    <a:pt x="102" y="92"/>
                  </a:lnTo>
                  <a:lnTo>
                    <a:pt x="82" y="93"/>
                  </a:lnTo>
                  <a:lnTo>
                    <a:pt x="53" y="76"/>
                  </a:lnTo>
                  <a:lnTo>
                    <a:pt x="41" y="72"/>
                  </a:lnTo>
                  <a:lnTo>
                    <a:pt x="32" y="73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2" y="98"/>
                  </a:lnTo>
                  <a:lnTo>
                    <a:pt x="15" y="107"/>
                  </a:lnTo>
                  <a:lnTo>
                    <a:pt x="87" y="104"/>
                  </a:lnTo>
                  <a:lnTo>
                    <a:pt x="92" y="98"/>
                  </a:lnTo>
                  <a:lnTo>
                    <a:pt x="1143" y="98"/>
                  </a:lnTo>
                  <a:lnTo>
                    <a:pt x="1143" y="45"/>
                  </a:lnTo>
                </a:path>
              </a:pathLst>
            </a:custGeom>
            <a:solidFill>
              <a:srgbClr val="C06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08" name="Freeform 136"/>
            <p:cNvSpPr>
              <a:spLocks/>
            </p:cNvSpPr>
            <p:nvPr/>
          </p:nvSpPr>
          <p:spPr bwMode="auto">
            <a:xfrm>
              <a:off x="961" y="3011"/>
              <a:ext cx="849" cy="70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106" y="52"/>
                </a:cxn>
                <a:cxn ang="0">
                  <a:pos x="129" y="62"/>
                </a:cxn>
                <a:cxn ang="0">
                  <a:pos x="145" y="69"/>
                </a:cxn>
                <a:cxn ang="0">
                  <a:pos x="166" y="69"/>
                </a:cxn>
                <a:cxn ang="0">
                  <a:pos x="184" y="65"/>
                </a:cxn>
                <a:cxn ang="0">
                  <a:pos x="246" y="59"/>
                </a:cxn>
                <a:cxn ang="0">
                  <a:pos x="263" y="60"/>
                </a:cxn>
                <a:cxn ang="0">
                  <a:pos x="262" y="48"/>
                </a:cxn>
                <a:cxn ang="0">
                  <a:pos x="284" y="40"/>
                </a:cxn>
                <a:cxn ang="0">
                  <a:pos x="392" y="32"/>
                </a:cxn>
                <a:cxn ang="0">
                  <a:pos x="441" y="27"/>
                </a:cxn>
                <a:cxn ang="0">
                  <a:pos x="499" y="24"/>
                </a:cxn>
                <a:cxn ang="0">
                  <a:pos x="510" y="33"/>
                </a:cxn>
                <a:cxn ang="0">
                  <a:pos x="525" y="32"/>
                </a:cxn>
                <a:cxn ang="0">
                  <a:pos x="590" y="39"/>
                </a:cxn>
                <a:cxn ang="0">
                  <a:pos x="603" y="41"/>
                </a:cxn>
                <a:cxn ang="0">
                  <a:pos x="631" y="40"/>
                </a:cxn>
                <a:cxn ang="0">
                  <a:pos x="633" y="28"/>
                </a:cxn>
                <a:cxn ang="0">
                  <a:pos x="641" y="17"/>
                </a:cxn>
                <a:cxn ang="0">
                  <a:pos x="726" y="15"/>
                </a:cxn>
                <a:cxn ang="0">
                  <a:pos x="835" y="16"/>
                </a:cxn>
                <a:cxn ang="0">
                  <a:pos x="848" y="10"/>
                </a:cxn>
                <a:cxn ang="0">
                  <a:pos x="802" y="8"/>
                </a:cxn>
                <a:cxn ang="0">
                  <a:pos x="726" y="4"/>
                </a:cxn>
                <a:cxn ang="0">
                  <a:pos x="641" y="5"/>
                </a:cxn>
                <a:cxn ang="0">
                  <a:pos x="618" y="17"/>
                </a:cxn>
                <a:cxn ang="0">
                  <a:pos x="572" y="19"/>
                </a:cxn>
                <a:cxn ang="0">
                  <a:pos x="506" y="14"/>
                </a:cxn>
                <a:cxn ang="0">
                  <a:pos x="487" y="13"/>
                </a:cxn>
                <a:cxn ang="0">
                  <a:pos x="415" y="14"/>
                </a:cxn>
                <a:cxn ang="0">
                  <a:pos x="399" y="14"/>
                </a:cxn>
                <a:cxn ang="0">
                  <a:pos x="303" y="19"/>
                </a:cxn>
                <a:cxn ang="0">
                  <a:pos x="240" y="24"/>
                </a:cxn>
                <a:cxn ang="0">
                  <a:pos x="191" y="31"/>
                </a:cxn>
                <a:cxn ang="0">
                  <a:pos x="140" y="20"/>
                </a:cxn>
                <a:cxn ang="0">
                  <a:pos x="86" y="15"/>
                </a:cxn>
                <a:cxn ang="0">
                  <a:pos x="33" y="5"/>
                </a:cxn>
                <a:cxn ang="0">
                  <a:pos x="0" y="17"/>
                </a:cxn>
                <a:cxn ang="0">
                  <a:pos x="60" y="21"/>
                </a:cxn>
                <a:cxn ang="0">
                  <a:pos x="110" y="29"/>
                </a:cxn>
                <a:cxn ang="0">
                  <a:pos x="115" y="35"/>
                </a:cxn>
                <a:cxn ang="0">
                  <a:pos x="63" y="37"/>
                </a:cxn>
                <a:cxn ang="0">
                  <a:pos x="0" y="31"/>
                </a:cxn>
              </a:cxnLst>
              <a:rect l="0" t="0" r="r" b="b"/>
              <a:pathLst>
                <a:path w="849" h="70">
                  <a:moveTo>
                    <a:pt x="0" y="57"/>
                  </a:moveTo>
                  <a:lnTo>
                    <a:pt x="44" y="57"/>
                  </a:lnTo>
                  <a:lnTo>
                    <a:pt x="79" y="54"/>
                  </a:lnTo>
                  <a:lnTo>
                    <a:pt x="106" y="52"/>
                  </a:lnTo>
                  <a:lnTo>
                    <a:pt x="124" y="53"/>
                  </a:lnTo>
                  <a:lnTo>
                    <a:pt x="129" y="62"/>
                  </a:lnTo>
                  <a:lnTo>
                    <a:pt x="135" y="65"/>
                  </a:lnTo>
                  <a:lnTo>
                    <a:pt x="145" y="69"/>
                  </a:lnTo>
                  <a:lnTo>
                    <a:pt x="156" y="69"/>
                  </a:lnTo>
                  <a:lnTo>
                    <a:pt x="166" y="69"/>
                  </a:lnTo>
                  <a:lnTo>
                    <a:pt x="176" y="68"/>
                  </a:lnTo>
                  <a:lnTo>
                    <a:pt x="184" y="65"/>
                  </a:lnTo>
                  <a:lnTo>
                    <a:pt x="187" y="59"/>
                  </a:lnTo>
                  <a:lnTo>
                    <a:pt x="246" y="59"/>
                  </a:lnTo>
                  <a:lnTo>
                    <a:pt x="257" y="62"/>
                  </a:lnTo>
                  <a:lnTo>
                    <a:pt x="263" y="60"/>
                  </a:lnTo>
                  <a:lnTo>
                    <a:pt x="266" y="53"/>
                  </a:lnTo>
                  <a:lnTo>
                    <a:pt x="262" y="48"/>
                  </a:lnTo>
                  <a:lnTo>
                    <a:pt x="248" y="45"/>
                  </a:lnTo>
                  <a:lnTo>
                    <a:pt x="284" y="40"/>
                  </a:lnTo>
                  <a:lnTo>
                    <a:pt x="329" y="35"/>
                  </a:lnTo>
                  <a:lnTo>
                    <a:pt x="392" y="32"/>
                  </a:lnTo>
                  <a:lnTo>
                    <a:pt x="420" y="31"/>
                  </a:lnTo>
                  <a:lnTo>
                    <a:pt x="441" y="27"/>
                  </a:lnTo>
                  <a:lnTo>
                    <a:pt x="475" y="25"/>
                  </a:lnTo>
                  <a:lnTo>
                    <a:pt x="499" y="24"/>
                  </a:lnTo>
                  <a:lnTo>
                    <a:pt x="505" y="27"/>
                  </a:lnTo>
                  <a:lnTo>
                    <a:pt x="510" y="33"/>
                  </a:lnTo>
                  <a:lnTo>
                    <a:pt x="515" y="35"/>
                  </a:lnTo>
                  <a:lnTo>
                    <a:pt x="525" y="32"/>
                  </a:lnTo>
                  <a:lnTo>
                    <a:pt x="587" y="35"/>
                  </a:lnTo>
                  <a:lnTo>
                    <a:pt x="590" y="39"/>
                  </a:lnTo>
                  <a:lnTo>
                    <a:pt x="596" y="41"/>
                  </a:lnTo>
                  <a:lnTo>
                    <a:pt x="603" y="41"/>
                  </a:lnTo>
                  <a:lnTo>
                    <a:pt x="626" y="41"/>
                  </a:lnTo>
                  <a:lnTo>
                    <a:pt x="631" y="40"/>
                  </a:lnTo>
                  <a:lnTo>
                    <a:pt x="634" y="35"/>
                  </a:lnTo>
                  <a:lnTo>
                    <a:pt x="633" y="28"/>
                  </a:lnTo>
                  <a:lnTo>
                    <a:pt x="636" y="20"/>
                  </a:lnTo>
                  <a:lnTo>
                    <a:pt x="641" y="17"/>
                  </a:lnTo>
                  <a:lnTo>
                    <a:pt x="668" y="15"/>
                  </a:lnTo>
                  <a:lnTo>
                    <a:pt x="726" y="15"/>
                  </a:lnTo>
                  <a:lnTo>
                    <a:pt x="823" y="15"/>
                  </a:lnTo>
                  <a:lnTo>
                    <a:pt x="835" y="16"/>
                  </a:lnTo>
                  <a:lnTo>
                    <a:pt x="846" y="16"/>
                  </a:lnTo>
                  <a:lnTo>
                    <a:pt x="848" y="10"/>
                  </a:lnTo>
                  <a:lnTo>
                    <a:pt x="841" y="7"/>
                  </a:lnTo>
                  <a:lnTo>
                    <a:pt x="802" y="8"/>
                  </a:lnTo>
                  <a:lnTo>
                    <a:pt x="752" y="4"/>
                  </a:lnTo>
                  <a:lnTo>
                    <a:pt x="726" y="4"/>
                  </a:lnTo>
                  <a:lnTo>
                    <a:pt x="737" y="3"/>
                  </a:lnTo>
                  <a:lnTo>
                    <a:pt x="641" y="5"/>
                  </a:lnTo>
                  <a:lnTo>
                    <a:pt x="636" y="6"/>
                  </a:lnTo>
                  <a:lnTo>
                    <a:pt x="618" y="17"/>
                  </a:lnTo>
                  <a:lnTo>
                    <a:pt x="595" y="20"/>
                  </a:lnTo>
                  <a:lnTo>
                    <a:pt x="572" y="19"/>
                  </a:lnTo>
                  <a:lnTo>
                    <a:pt x="519" y="16"/>
                  </a:lnTo>
                  <a:lnTo>
                    <a:pt x="506" y="14"/>
                  </a:lnTo>
                  <a:lnTo>
                    <a:pt x="496" y="12"/>
                  </a:lnTo>
                  <a:lnTo>
                    <a:pt x="487" y="13"/>
                  </a:lnTo>
                  <a:lnTo>
                    <a:pt x="473" y="15"/>
                  </a:lnTo>
                  <a:lnTo>
                    <a:pt x="415" y="14"/>
                  </a:lnTo>
                  <a:lnTo>
                    <a:pt x="405" y="13"/>
                  </a:lnTo>
                  <a:lnTo>
                    <a:pt x="399" y="14"/>
                  </a:lnTo>
                  <a:lnTo>
                    <a:pt x="393" y="17"/>
                  </a:lnTo>
                  <a:lnTo>
                    <a:pt x="303" y="19"/>
                  </a:lnTo>
                  <a:lnTo>
                    <a:pt x="267" y="19"/>
                  </a:lnTo>
                  <a:lnTo>
                    <a:pt x="240" y="24"/>
                  </a:lnTo>
                  <a:lnTo>
                    <a:pt x="211" y="29"/>
                  </a:lnTo>
                  <a:lnTo>
                    <a:pt x="191" y="31"/>
                  </a:lnTo>
                  <a:lnTo>
                    <a:pt x="168" y="26"/>
                  </a:lnTo>
                  <a:lnTo>
                    <a:pt x="140" y="20"/>
                  </a:lnTo>
                  <a:lnTo>
                    <a:pt x="108" y="17"/>
                  </a:lnTo>
                  <a:lnTo>
                    <a:pt x="86" y="15"/>
                  </a:lnTo>
                  <a:lnTo>
                    <a:pt x="62" y="9"/>
                  </a:lnTo>
                  <a:lnTo>
                    <a:pt x="33" y="5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6" y="17"/>
                  </a:lnTo>
                  <a:lnTo>
                    <a:pt x="60" y="21"/>
                  </a:lnTo>
                  <a:lnTo>
                    <a:pt x="98" y="28"/>
                  </a:lnTo>
                  <a:lnTo>
                    <a:pt x="110" y="29"/>
                  </a:lnTo>
                  <a:lnTo>
                    <a:pt x="117" y="31"/>
                  </a:lnTo>
                  <a:lnTo>
                    <a:pt x="115" y="35"/>
                  </a:lnTo>
                  <a:lnTo>
                    <a:pt x="108" y="37"/>
                  </a:lnTo>
                  <a:lnTo>
                    <a:pt x="63" y="37"/>
                  </a:lnTo>
                  <a:lnTo>
                    <a:pt x="35" y="36"/>
                  </a:lnTo>
                  <a:lnTo>
                    <a:pt x="0" y="31"/>
                  </a:lnTo>
                  <a:lnTo>
                    <a:pt x="0" y="57"/>
                  </a:lnTo>
                </a:path>
              </a:pathLst>
            </a:custGeom>
            <a:solidFill>
              <a:srgbClr val="00FF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09" name="Freeform 137"/>
            <p:cNvSpPr>
              <a:spLocks/>
            </p:cNvSpPr>
            <p:nvPr/>
          </p:nvSpPr>
          <p:spPr bwMode="auto">
            <a:xfrm>
              <a:off x="1017" y="2974"/>
              <a:ext cx="974" cy="59"/>
            </a:xfrm>
            <a:custGeom>
              <a:avLst/>
              <a:gdLst/>
              <a:ahLst/>
              <a:cxnLst>
                <a:cxn ang="0">
                  <a:pos x="27" y="23"/>
                </a:cxn>
                <a:cxn ang="0">
                  <a:pos x="0" y="33"/>
                </a:cxn>
                <a:cxn ang="0">
                  <a:pos x="22" y="33"/>
                </a:cxn>
                <a:cxn ang="0">
                  <a:pos x="59" y="34"/>
                </a:cxn>
                <a:cxn ang="0">
                  <a:pos x="96" y="35"/>
                </a:cxn>
                <a:cxn ang="0">
                  <a:pos x="126" y="56"/>
                </a:cxn>
                <a:cxn ang="0">
                  <a:pos x="164" y="56"/>
                </a:cxn>
                <a:cxn ang="0">
                  <a:pos x="219" y="46"/>
                </a:cxn>
                <a:cxn ang="0">
                  <a:pos x="209" y="27"/>
                </a:cxn>
                <a:cxn ang="0">
                  <a:pos x="245" y="18"/>
                </a:cxn>
                <a:cxn ang="0">
                  <a:pos x="249" y="28"/>
                </a:cxn>
                <a:cxn ang="0">
                  <a:pos x="292" y="32"/>
                </a:cxn>
                <a:cxn ang="0">
                  <a:pos x="347" y="34"/>
                </a:cxn>
                <a:cxn ang="0">
                  <a:pos x="443" y="34"/>
                </a:cxn>
                <a:cxn ang="0">
                  <a:pos x="443" y="26"/>
                </a:cxn>
                <a:cxn ang="0">
                  <a:pos x="412" y="33"/>
                </a:cxn>
                <a:cxn ang="0">
                  <a:pos x="381" y="17"/>
                </a:cxn>
                <a:cxn ang="0">
                  <a:pos x="389" y="8"/>
                </a:cxn>
                <a:cxn ang="0">
                  <a:pos x="492" y="41"/>
                </a:cxn>
                <a:cxn ang="0">
                  <a:pos x="517" y="34"/>
                </a:cxn>
                <a:cxn ang="0">
                  <a:pos x="547" y="40"/>
                </a:cxn>
                <a:cxn ang="0">
                  <a:pos x="572" y="26"/>
                </a:cxn>
                <a:cxn ang="0">
                  <a:pos x="646" y="18"/>
                </a:cxn>
                <a:cxn ang="0">
                  <a:pos x="671" y="33"/>
                </a:cxn>
                <a:cxn ang="0">
                  <a:pos x="761" y="26"/>
                </a:cxn>
                <a:cxn ang="0">
                  <a:pos x="798" y="44"/>
                </a:cxn>
                <a:cxn ang="0">
                  <a:pos x="821" y="46"/>
                </a:cxn>
                <a:cxn ang="0">
                  <a:pos x="912" y="32"/>
                </a:cxn>
                <a:cxn ang="0">
                  <a:pos x="947" y="20"/>
                </a:cxn>
                <a:cxn ang="0">
                  <a:pos x="951" y="14"/>
                </a:cxn>
                <a:cxn ang="0">
                  <a:pos x="896" y="16"/>
                </a:cxn>
                <a:cxn ang="0">
                  <a:pos x="853" y="21"/>
                </a:cxn>
                <a:cxn ang="0">
                  <a:pos x="825" y="13"/>
                </a:cxn>
                <a:cxn ang="0">
                  <a:pos x="770" y="20"/>
                </a:cxn>
                <a:cxn ang="0">
                  <a:pos x="729" y="10"/>
                </a:cxn>
                <a:cxn ang="0">
                  <a:pos x="697" y="15"/>
                </a:cxn>
                <a:cxn ang="0">
                  <a:pos x="657" y="10"/>
                </a:cxn>
                <a:cxn ang="0">
                  <a:pos x="554" y="10"/>
                </a:cxn>
                <a:cxn ang="0">
                  <a:pos x="515" y="22"/>
                </a:cxn>
                <a:cxn ang="0">
                  <a:pos x="445" y="3"/>
                </a:cxn>
                <a:cxn ang="0">
                  <a:pos x="417" y="0"/>
                </a:cxn>
                <a:cxn ang="0">
                  <a:pos x="394" y="2"/>
                </a:cxn>
                <a:cxn ang="0">
                  <a:pos x="333" y="7"/>
                </a:cxn>
                <a:cxn ang="0">
                  <a:pos x="301" y="13"/>
                </a:cxn>
                <a:cxn ang="0">
                  <a:pos x="278" y="5"/>
                </a:cxn>
                <a:cxn ang="0">
                  <a:pos x="235" y="5"/>
                </a:cxn>
                <a:cxn ang="0">
                  <a:pos x="197" y="7"/>
                </a:cxn>
                <a:cxn ang="0">
                  <a:pos x="113" y="10"/>
                </a:cxn>
                <a:cxn ang="0">
                  <a:pos x="95" y="15"/>
                </a:cxn>
                <a:cxn ang="0">
                  <a:pos x="40" y="10"/>
                </a:cxn>
              </a:cxnLst>
              <a:rect l="0" t="0" r="r" b="b"/>
              <a:pathLst>
                <a:path w="974" h="59">
                  <a:moveTo>
                    <a:pt x="11" y="13"/>
                  </a:moveTo>
                  <a:lnTo>
                    <a:pt x="33" y="16"/>
                  </a:lnTo>
                  <a:lnTo>
                    <a:pt x="27" y="23"/>
                  </a:lnTo>
                  <a:lnTo>
                    <a:pt x="15" y="24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4" y="34"/>
                  </a:lnTo>
                  <a:lnTo>
                    <a:pt x="13" y="34"/>
                  </a:lnTo>
                  <a:lnTo>
                    <a:pt x="22" y="33"/>
                  </a:lnTo>
                  <a:lnTo>
                    <a:pt x="38" y="28"/>
                  </a:lnTo>
                  <a:lnTo>
                    <a:pt x="55" y="28"/>
                  </a:lnTo>
                  <a:lnTo>
                    <a:pt x="59" y="34"/>
                  </a:lnTo>
                  <a:lnTo>
                    <a:pt x="67" y="37"/>
                  </a:lnTo>
                  <a:lnTo>
                    <a:pt x="76" y="38"/>
                  </a:lnTo>
                  <a:lnTo>
                    <a:pt x="96" y="35"/>
                  </a:lnTo>
                  <a:lnTo>
                    <a:pt x="104" y="34"/>
                  </a:lnTo>
                  <a:lnTo>
                    <a:pt x="112" y="47"/>
                  </a:lnTo>
                  <a:lnTo>
                    <a:pt x="126" y="56"/>
                  </a:lnTo>
                  <a:lnTo>
                    <a:pt x="140" y="58"/>
                  </a:lnTo>
                  <a:lnTo>
                    <a:pt x="152" y="58"/>
                  </a:lnTo>
                  <a:lnTo>
                    <a:pt x="164" y="56"/>
                  </a:lnTo>
                  <a:lnTo>
                    <a:pt x="195" y="48"/>
                  </a:lnTo>
                  <a:lnTo>
                    <a:pt x="208" y="47"/>
                  </a:lnTo>
                  <a:lnTo>
                    <a:pt x="219" y="46"/>
                  </a:lnTo>
                  <a:lnTo>
                    <a:pt x="223" y="40"/>
                  </a:lnTo>
                  <a:lnTo>
                    <a:pt x="221" y="34"/>
                  </a:lnTo>
                  <a:lnTo>
                    <a:pt x="209" y="27"/>
                  </a:lnTo>
                  <a:lnTo>
                    <a:pt x="211" y="24"/>
                  </a:lnTo>
                  <a:lnTo>
                    <a:pt x="216" y="22"/>
                  </a:lnTo>
                  <a:lnTo>
                    <a:pt x="245" y="18"/>
                  </a:lnTo>
                  <a:lnTo>
                    <a:pt x="251" y="19"/>
                  </a:lnTo>
                  <a:lnTo>
                    <a:pt x="252" y="24"/>
                  </a:lnTo>
                  <a:lnTo>
                    <a:pt x="249" y="28"/>
                  </a:lnTo>
                  <a:lnTo>
                    <a:pt x="246" y="32"/>
                  </a:lnTo>
                  <a:lnTo>
                    <a:pt x="283" y="32"/>
                  </a:lnTo>
                  <a:lnTo>
                    <a:pt x="292" y="32"/>
                  </a:lnTo>
                  <a:lnTo>
                    <a:pt x="300" y="38"/>
                  </a:lnTo>
                  <a:lnTo>
                    <a:pt x="326" y="35"/>
                  </a:lnTo>
                  <a:lnTo>
                    <a:pt x="347" y="34"/>
                  </a:lnTo>
                  <a:lnTo>
                    <a:pt x="375" y="35"/>
                  </a:lnTo>
                  <a:lnTo>
                    <a:pt x="419" y="35"/>
                  </a:lnTo>
                  <a:lnTo>
                    <a:pt x="443" y="34"/>
                  </a:lnTo>
                  <a:lnTo>
                    <a:pt x="448" y="33"/>
                  </a:lnTo>
                  <a:lnTo>
                    <a:pt x="448" y="29"/>
                  </a:lnTo>
                  <a:lnTo>
                    <a:pt x="443" y="26"/>
                  </a:lnTo>
                  <a:lnTo>
                    <a:pt x="436" y="26"/>
                  </a:lnTo>
                  <a:lnTo>
                    <a:pt x="429" y="27"/>
                  </a:lnTo>
                  <a:lnTo>
                    <a:pt x="412" y="33"/>
                  </a:lnTo>
                  <a:lnTo>
                    <a:pt x="357" y="25"/>
                  </a:lnTo>
                  <a:lnTo>
                    <a:pt x="394" y="24"/>
                  </a:lnTo>
                  <a:lnTo>
                    <a:pt x="381" y="17"/>
                  </a:lnTo>
                  <a:lnTo>
                    <a:pt x="380" y="14"/>
                  </a:lnTo>
                  <a:lnTo>
                    <a:pt x="383" y="9"/>
                  </a:lnTo>
                  <a:lnTo>
                    <a:pt x="389" y="8"/>
                  </a:lnTo>
                  <a:lnTo>
                    <a:pt x="399" y="9"/>
                  </a:lnTo>
                  <a:lnTo>
                    <a:pt x="460" y="21"/>
                  </a:lnTo>
                  <a:lnTo>
                    <a:pt x="492" y="41"/>
                  </a:lnTo>
                  <a:lnTo>
                    <a:pt x="500" y="44"/>
                  </a:lnTo>
                  <a:lnTo>
                    <a:pt x="506" y="41"/>
                  </a:lnTo>
                  <a:lnTo>
                    <a:pt x="517" y="34"/>
                  </a:lnTo>
                  <a:lnTo>
                    <a:pt x="532" y="43"/>
                  </a:lnTo>
                  <a:lnTo>
                    <a:pt x="540" y="44"/>
                  </a:lnTo>
                  <a:lnTo>
                    <a:pt x="547" y="40"/>
                  </a:lnTo>
                  <a:lnTo>
                    <a:pt x="545" y="24"/>
                  </a:lnTo>
                  <a:lnTo>
                    <a:pt x="565" y="26"/>
                  </a:lnTo>
                  <a:lnTo>
                    <a:pt x="572" y="26"/>
                  </a:lnTo>
                  <a:lnTo>
                    <a:pt x="581" y="24"/>
                  </a:lnTo>
                  <a:lnTo>
                    <a:pt x="592" y="18"/>
                  </a:lnTo>
                  <a:lnTo>
                    <a:pt x="646" y="18"/>
                  </a:lnTo>
                  <a:lnTo>
                    <a:pt x="659" y="31"/>
                  </a:lnTo>
                  <a:lnTo>
                    <a:pt x="664" y="33"/>
                  </a:lnTo>
                  <a:lnTo>
                    <a:pt x="671" y="33"/>
                  </a:lnTo>
                  <a:lnTo>
                    <a:pt x="684" y="24"/>
                  </a:lnTo>
                  <a:lnTo>
                    <a:pt x="722" y="23"/>
                  </a:lnTo>
                  <a:lnTo>
                    <a:pt x="761" y="26"/>
                  </a:lnTo>
                  <a:lnTo>
                    <a:pt x="802" y="26"/>
                  </a:lnTo>
                  <a:lnTo>
                    <a:pt x="798" y="36"/>
                  </a:lnTo>
                  <a:lnTo>
                    <a:pt x="798" y="44"/>
                  </a:lnTo>
                  <a:lnTo>
                    <a:pt x="804" y="46"/>
                  </a:lnTo>
                  <a:lnTo>
                    <a:pt x="810" y="48"/>
                  </a:lnTo>
                  <a:lnTo>
                    <a:pt x="821" y="46"/>
                  </a:lnTo>
                  <a:lnTo>
                    <a:pt x="873" y="42"/>
                  </a:lnTo>
                  <a:lnTo>
                    <a:pt x="925" y="38"/>
                  </a:lnTo>
                  <a:lnTo>
                    <a:pt x="912" y="32"/>
                  </a:lnTo>
                  <a:lnTo>
                    <a:pt x="917" y="26"/>
                  </a:lnTo>
                  <a:lnTo>
                    <a:pt x="929" y="24"/>
                  </a:lnTo>
                  <a:lnTo>
                    <a:pt x="947" y="20"/>
                  </a:lnTo>
                  <a:lnTo>
                    <a:pt x="973" y="15"/>
                  </a:lnTo>
                  <a:lnTo>
                    <a:pt x="962" y="14"/>
                  </a:lnTo>
                  <a:lnTo>
                    <a:pt x="951" y="14"/>
                  </a:lnTo>
                  <a:lnTo>
                    <a:pt x="936" y="15"/>
                  </a:lnTo>
                  <a:lnTo>
                    <a:pt x="914" y="20"/>
                  </a:lnTo>
                  <a:lnTo>
                    <a:pt x="896" y="16"/>
                  </a:lnTo>
                  <a:lnTo>
                    <a:pt x="886" y="17"/>
                  </a:lnTo>
                  <a:lnTo>
                    <a:pt x="871" y="20"/>
                  </a:lnTo>
                  <a:lnTo>
                    <a:pt x="853" y="21"/>
                  </a:lnTo>
                  <a:lnTo>
                    <a:pt x="840" y="15"/>
                  </a:lnTo>
                  <a:lnTo>
                    <a:pt x="835" y="13"/>
                  </a:lnTo>
                  <a:lnTo>
                    <a:pt x="825" y="13"/>
                  </a:lnTo>
                  <a:lnTo>
                    <a:pt x="815" y="16"/>
                  </a:lnTo>
                  <a:lnTo>
                    <a:pt x="798" y="19"/>
                  </a:lnTo>
                  <a:lnTo>
                    <a:pt x="770" y="20"/>
                  </a:lnTo>
                  <a:lnTo>
                    <a:pt x="753" y="15"/>
                  </a:lnTo>
                  <a:lnTo>
                    <a:pt x="740" y="13"/>
                  </a:lnTo>
                  <a:lnTo>
                    <a:pt x="729" y="10"/>
                  </a:lnTo>
                  <a:lnTo>
                    <a:pt x="718" y="9"/>
                  </a:lnTo>
                  <a:lnTo>
                    <a:pt x="708" y="11"/>
                  </a:lnTo>
                  <a:lnTo>
                    <a:pt x="697" y="15"/>
                  </a:lnTo>
                  <a:lnTo>
                    <a:pt x="672" y="16"/>
                  </a:lnTo>
                  <a:lnTo>
                    <a:pt x="662" y="11"/>
                  </a:lnTo>
                  <a:lnTo>
                    <a:pt x="657" y="10"/>
                  </a:lnTo>
                  <a:lnTo>
                    <a:pt x="592" y="11"/>
                  </a:lnTo>
                  <a:lnTo>
                    <a:pt x="568" y="16"/>
                  </a:lnTo>
                  <a:lnTo>
                    <a:pt x="554" y="10"/>
                  </a:lnTo>
                  <a:lnTo>
                    <a:pt x="549" y="9"/>
                  </a:lnTo>
                  <a:lnTo>
                    <a:pt x="543" y="11"/>
                  </a:lnTo>
                  <a:lnTo>
                    <a:pt x="515" y="22"/>
                  </a:lnTo>
                  <a:lnTo>
                    <a:pt x="504" y="22"/>
                  </a:lnTo>
                  <a:lnTo>
                    <a:pt x="491" y="20"/>
                  </a:lnTo>
                  <a:lnTo>
                    <a:pt x="445" y="3"/>
                  </a:lnTo>
                  <a:lnTo>
                    <a:pt x="434" y="2"/>
                  </a:lnTo>
                  <a:lnTo>
                    <a:pt x="424" y="0"/>
                  </a:lnTo>
                  <a:lnTo>
                    <a:pt x="417" y="0"/>
                  </a:lnTo>
                  <a:lnTo>
                    <a:pt x="410" y="0"/>
                  </a:lnTo>
                  <a:lnTo>
                    <a:pt x="400" y="0"/>
                  </a:lnTo>
                  <a:lnTo>
                    <a:pt x="394" y="2"/>
                  </a:lnTo>
                  <a:lnTo>
                    <a:pt x="357" y="10"/>
                  </a:lnTo>
                  <a:lnTo>
                    <a:pt x="346" y="8"/>
                  </a:lnTo>
                  <a:lnTo>
                    <a:pt x="333" y="7"/>
                  </a:lnTo>
                  <a:lnTo>
                    <a:pt x="321" y="8"/>
                  </a:lnTo>
                  <a:lnTo>
                    <a:pt x="310" y="10"/>
                  </a:lnTo>
                  <a:lnTo>
                    <a:pt x="301" y="13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78" y="5"/>
                  </a:lnTo>
                  <a:lnTo>
                    <a:pt x="271" y="7"/>
                  </a:lnTo>
                  <a:lnTo>
                    <a:pt x="256" y="7"/>
                  </a:lnTo>
                  <a:lnTo>
                    <a:pt x="235" y="5"/>
                  </a:lnTo>
                  <a:lnTo>
                    <a:pt x="221" y="5"/>
                  </a:lnTo>
                  <a:lnTo>
                    <a:pt x="208" y="5"/>
                  </a:lnTo>
                  <a:lnTo>
                    <a:pt x="197" y="7"/>
                  </a:lnTo>
                  <a:lnTo>
                    <a:pt x="191" y="11"/>
                  </a:lnTo>
                  <a:lnTo>
                    <a:pt x="120" y="14"/>
                  </a:lnTo>
                  <a:lnTo>
                    <a:pt x="113" y="10"/>
                  </a:lnTo>
                  <a:lnTo>
                    <a:pt x="104" y="8"/>
                  </a:lnTo>
                  <a:lnTo>
                    <a:pt x="98" y="11"/>
                  </a:lnTo>
                  <a:lnTo>
                    <a:pt x="95" y="15"/>
                  </a:lnTo>
                  <a:lnTo>
                    <a:pt x="63" y="17"/>
                  </a:lnTo>
                  <a:lnTo>
                    <a:pt x="51" y="11"/>
                  </a:lnTo>
                  <a:lnTo>
                    <a:pt x="40" y="10"/>
                  </a:lnTo>
                  <a:lnTo>
                    <a:pt x="31" y="11"/>
                  </a:lnTo>
                  <a:lnTo>
                    <a:pt x="11" y="13"/>
                  </a:lnTo>
                </a:path>
              </a:pathLst>
            </a:custGeom>
            <a:solidFill>
              <a:srgbClr val="006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810" name="Rectangle 138"/>
          <p:cNvSpPr>
            <a:spLocks noChangeArrowheads="1"/>
          </p:cNvSpPr>
          <p:nvPr/>
        </p:nvSpPr>
        <p:spPr bwMode="auto">
          <a:xfrm>
            <a:off x="2138363" y="4951413"/>
            <a:ext cx="144591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rial" pitchFamily="34" charset="0"/>
              </a:rPr>
              <a:t>Landscaping</a:t>
            </a:r>
          </a:p>
        </p:txBody>
      </p:sp>
      <p:sp>
        <p:nvSpPr>
          <p:cNvPr id="156811" name="Freeform 139"/>
          <p:cNvSpPr>
            <a:spLocks/>
          </p:cNvSpPr>
          <p:nvPr/>
        </p:nvSpPr>
        <p:spPr bwMode="auto">
          <a:xfrm>
            <a:off x="3611563" y="4854575"/>
            <a:ext cx="1168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7" y="0"/>
              </a:cxn>
            </a:cxnLst>
            <a:rect l="0" t="0" r="r" b="b"/>
            <a:pathLst>
              <a:path w="888" h="1">
                <a:moveTo>
                  <a:pt x="0" y="0"/>
                </a:moveTo>
                <a:lnTo>
                  <a:pt x="887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12" name="Freeform 140"/>
          <p:cNvSpPr>
            <a:spLocks/>
          </p:cNvSpPr>
          <p:nvPr/>
        </p:nvSpPr>
        <p:spPr bwMode="auto">
          <a:xfrm>
            <a:off x="7404100" y="4138613"/>
            <a:ext cx="1360488" cy="819150"/>
          </a:xfrm>
          <a:custGeom>
            <a:avLst/>
            <a:gdLst/>
            <a:ahLst/>
            <a:cxnLst>
              <a:cxn ang="0">
                <a:pos x="864" y="144"/>
              </a:cxn>
              <a:cxn ang="0">
                <a:pos x="816" y="144"/>
              </a:cxn>
              <a:cxn ang="0">
                <a:pos x="768" y="136"/>
              </a:cxn>
              <a:cxn ang="0">
                <a:pos x="720" y="112"/>
              </a:cxn>
              <a:cxn ang="0">
                <a:pos x="672" y="88"/>
              </a:cxn>
              <a:cxn ang="0">
                <a:pos x="624" y="64"/>
              </a:cxn>
              <a:cxn ang="0">
                <a:pos x="576" y="40"/>
              </a:cxn>
              <a:cxn ang="0">
                <a:pos x="528" y="24"/>
              </a:cxn>
              <a:cxn ang="0">
                <a:pos x="480" y="16"/>
              </a:cxn>
              <a:cxn ang="0">
                <a:pos x="432" y="8"/>
              </a:cxn>
              <a:cxn ang="0">
                <a:pos x="384" y="0"/>
              </a:cxn>
              <a:cxn ang="0">
                <a:pos x="336" y="0"/>
              </a:cxn>
              <a:cxn ang="0">
                <a:pos x="288" y="0"/>
              </a:cxn>
              <a:cxn ang="0">
                <a:pos x="240" y="24"/>
              </a:cxn>
              <a:cxn ang="0">
                <a:pos x="200" y="72"/>
              </a:cxn>
              <a:cxn ang="0">
                <a:pos x="168" y="120"/>
              </a:cxn>
              <a:cxn ang="0">
                <a:pos x="144" y="168"/>
              </a:cxn>
              <a:cxn ang="0">
                <a:pos x="96" y="208"/>
              </a:cxn>
              <a:cxn ang="0">
                <a:pos x="48" y="248"/>
              </a:cxn>
              <a:cxn ang="0">
                <a:pos x="16" y="296"/>
              </a:cxn>
              <a:cxn ang="0">
                <a:pos x="0" y="344"/>
              </a:cxn>
              <a:cxn ang="0">
                <a:pos x="8" y="392"/>
              </a:cxn>
              <a:cxn ang="0">
                <a:pos x="24" y="440"/>
              </a:cxn>
              <a:cxn ang="0">
                <a:pos x="56" y="488"/>
              </a:cxn>
              <a:cxn ang="0">
                <a:pos x="96" y="520"/>
              </a:cxn>
              <a:cxn ang="0">
                <a:pos x="144" y="536"/>
              </a:cxn>
              <a:cxn ang="0">
                <a:pos x="192" y="536"/>
              </a:cxn>
              <a:cxn ang="0">
                <a:pos x="240" y="544"/>
              </a:cxn>
              <a:cxn ang="0">
                <a:pos x="288" y="544"/>
              </a:cxn>
              <a:cxn ang="0">
                <a:pos x="336" y="552"/>
              </a:cxn>
              <a:cxn ang="0">
                <a:pos x="384" y="552"/>
              </a:cxn>
              <a:cxn ang="0">
                <a:pos x="432" y="552"/>
              </a:cxn>
              <a:cxn ang="0">
                <a:pos x="480" y="552"/>
              </a:cxn>
              <a:cxn ang="0">
                <a:pos x="528" y="544"/>
              </a:cxn>
              <a:cxn ang="0">
                <a:pos x="576" y="528"/>
              </a:cxn>
              <a:cxn ang="0">
                <a:pos x="624" y="512"/>
              </a:cxn>
              <a:cxn ang="0">
                <a:pos x="672" y="480"/>
              </a:cxn>
              <a:cxn ang="0">
                <a:pos x="720" y="440"/>
              </a:cxn>
              <a:cxn ang="0">
                <a:pos x="760" y="400"/>
              </a:cxn>
              <a:cxn ang="0">
                <a:pos x="800" y="368"/>
              </a:cxn>
              <a:cxn ang="0">
                <a:pos x="848" y="352"/>
              </a:cxn>
              <a:cxn ang="0">
                <a:pos x="896" y="336"/>
              </a:cxn>
              <a:cxn ang="0">
                <a:pos x="944" y="328"/>
              </a:cxn>
              <a:cxn ang="0">
                <a:pos x="992" y="304"/>
              </a:cxn>
              <a:cxn ang="0">
                <a:pos x="1032" y="264"/>
              </a:cxn>
              <a:cxn ang="0">
                <a:pos x="1032" y="216"/>
              </a:cxn>
              <a:cxn ang="0">
                <a:pos x="1008" y="168"/>
              </a:cxn>
              <a:cxn ang="0">
                <a:pos x="960" y="136"/>
              </a:cxn>
              <a:cxn ang="0">
                <a:pos x="912" y="128"/>
              </a:cxn>
              <a:cxn ang="0">
                <a:pos x="888" y="136"/>
              </a:cxn>
            </a:cxnLst>
            <a:rect l="0" t="0" r="r" b="b"/>
            <a:pathLst>
              <a:path w="1033" h="553">
                <a:moveTo>
                  <a:pt x="888" y="136"/>
                </a:moveTo>
                <a:lnTo>
                  <a:pt x="864" y="144"/>
                </a:lnTo>
                <a:lnTo>
                  <a:pt x="840" y="144"/>
                </a:lnTo>
                <a:lnTo>
                  <a:pt x="816" y="144"/>
                </a:lnTo>
                <a:lnTo>
                  <a:pt x="792" y="144"/>
                </a:lnTo>
                <a:lnTo>
                  <a:pt x="768" y="136"/>
                </a:lnTo>
                <a:lnTo>
                  <a:pt x="744" y="128"/>
                </a:lnTo>
                <a:lnTo>
                  <a:pt x="720" y="112"/>
                </a:lnTo>
                <a:lnTo>
                  <a:pt x="696" y="96"/>
                </a:lnTo>
                <a:lnTo>
                  <a:pt x="672" y="88"/>
                </a:lnTo>
                <a:lnTo>
                  <a:pt x="648" y="72"/>
                </a:lnTo>
                <a:lnTo>
                  <a:pt x="624" y="64"/>
                </a:lnTo>
                <a:lnTo>
                  <a:pt x="600" y="48"/>
                </a:lnTo>
                <a:lnTo>
                  <a:pt x="576" y="40"/>
                </a:lnTo>
                <a:lnTo>
                  <a:pt x="552" y="32"/>
                </a:lnTo>
                <a:lnTo>
                  <a:pt x="528" y="24"/>
                </a:lnTo>
                <a:lnTo>
                  <a:pt x="504" y="16"/>
                </a:lnTo>
                <a:lnTo>
                  <a:pt x="480" y="16"/>
                </a:lnTo>
                <a:lnTo>
                  <a:pt x="456" y="8"/>
                </a:lnTo>
                <a:lnTo>
                  <a:pt x="432" y="8"/>
                </a:lnTo>
                <a:lnTo>
                  <a:pt x="408" y="0"/>
                </a:lnTo>
                <a:lnTo>
                  <a:pt x="384" y="0"/>
                </a:lnTo>
                <a:lnTo>
                  <a:pt x="360" y="0"/>
                </a:lnTo>
                <a:lnTo>
                  <a:pt x="336" y="0"/>
                </a:lnTo>
                <a:lnTo>
                  <a:pt x="312" y="0"/>
                </a:lnTo>
                <a:lnTo>
                  <a:pt x="288" y="0"/>
                </a:lnTo>
                <a:lnTo>
                  <a:pt x="264" y="8"/>
                </a:lnTo>
                <a:lnTo>
                  <a:pt x="240" y="24"/>
                </a:lnTo>
                <a:lnTo>
                  <a:pt x="216" y="48"/>
                </a:lnTo>
                <a:lnTo>
                  <a:pt x="200" y="72"/>
                </a:lnTo>
                <a:lnTo>
                  <a:pt x="184" y="96"/>
                </a:lnTo>
                <a:lnTo>
                  <a:pt x="168" y="120"/>
                </a:lnTo>
                <a:lnTo>
                  <a:pt x="160" y="144"/>
                </a:lnTo>
                <a:lnTo>
                  <a:pt x="144" y="168"/>
                </a:lnTo>
                <a:lnTo>
                  <a:pt x="120" y="192"/>
                </a:lnTo>
                <a:lnTo>
                  <a:pt x="96" y="208"/>
                </a:lnTo>
                <a:lnTo>
                  <a:pt x="72" y="224"/>
                </a:lnTo>
                <a:lnTo>
                  <a:pt x="48" y="248"/>
                </a:lnTo>
                <a:lnTo>
                  <a:pt x="32" y="272"/>
                </a:lnTo>
                <a:lnTo>
                  <a:pt x="16" y="296"/>
                </a:lnTo>
                <a:lnTo>
                  <a:pt x="0" y="320"/>
                </a:lnTo>
                <a:lnTo>
                  <a:pt x="0" y="344"/>
                </a:lnTo>
                <a:lnTo>
                  <a:pt x="0" y="368"/>
                </a:lnTo>
                <a:lnTo>
                  <a:pt x="8" y="392"/>
                </a:lnTo>
                <a:lnTo>
                  <a:pt x="16" y="416"/>
                </a:lnTo>
                <a:lnTo>
                  <a:pt x="24" y="440"/>
                </a:lnTo>
                <a:lnTo>
                  <a:pt x="48" y="464"/>
                </a:lnTo>
                <a:lnTo>
                  <a:pt x="56" y="488"/>
                </a:lnTo>
                <a:lnTo>
                  <a:pt x="80" y="496"/>
                </a:lnTo>
                <a:lnTo>
                  <a:pt x="96" y="520"/>
                </a:lnTo>
                <a:lnTo>
                  <a:pt x="120" y="528"/>
                </a:lnTo>
                <a:lnTo>
                  <a:pt x="144" y="536"/>
                </a:lnTo>
                <a:lnTo>
                  <a:pt x="168" y="536"/>
                </a:lnTo>
                <a:lnTo>
                  <a:pt x="192" y="536"/>
                </a:lnTo>
                <a:lnTo>
                  <a:pt x="216" y="544"/>
                </a:lnTo>
                <a:lnTo>
                  <a:pt x="240" y="544"/>
                </a:lnTo>
                <a:lnTo>
                  <a:pt x="264" y="544"/>
                </a:lnTo>
                <a:lnTo>
                  <a:pt x="288" y="544"/>
                </a:lnTo>
                <a:lnTo>
                  <a:pt x="312" y="552"/>
                </a:lnTo>
                <a:lnTo>
                  <a:pt x="336" y="552"/>
                </a:lnTo>
                <a:lnTo>
                  <a:pt x="360" y="552"/>
                </a:lnTo>
                <a:lnTo>
                  <a:pt x="384" y="552"/>
                </a:lnTo>
                <a:lnTo>
                  <a:pt x="408" y="552"/>
                </a:lnTo>
                <a:lnTo>
                  <a:pt x="432" y="552"/>
                </a:lnTo>
                <a:lnTo>
                  <a:pt x="456" y="552"/>
                </a:lnTo>
                <a:lnTo>
                  <a:pt x="480" y="552"/>
                </a:lnTo>
                <a:lnTo>
                  <a:pt x="504" y="544"/>
                </a:lnTo>
                <a:lnTo>
                  <a:pt x="528" y="544"/>
                </a:lnTo>
                <a:lnTo>
                  <a:pt x="552" y="536"/>
                </a:lnTo>
                <a:lnTo>
                  <a:pt x="576" y="528"/>
                </a:lnTo>
                <a:lnTo>
                  <a:pt x="600" y="520"/>
                </a:lnTo>
                <a:lnTo>
                  <a:pt x="624" y="512"/>
                </a:lnTo>
                <a:lnTo>
                  <a:pt x="648" y="496"/>
                </a:lnTo>
                <a:lnTo>
                  <a:pt x="672" y="480"/>
                </a:lnTo>
                <a:lnTo>
                  <a:pt x="696" y="456"/>
                </a:lnTo>
                <a:lnTo>
                  <a:pt x="720" y="440"/>
                </a:lnTo>
                <a:lnTo>
                  <a:pt x="736" y="416"/>
                </a:lnTo>
                <a:lnTo>
                  <a:pt x="760" y="400"/>
                </a:lnTo>
                <a:lnTo>
                  <a:pt x="776" y="376"/>
                </a:lnTo>
                <a:lnTo>
                  <a:pt x="800" y="368"/>
                </a:lnTo>
                <a:lnTo>
                  <a:pt x="824" y="360"/>
                </a:lnTo>
                <a:lnTo>
                  <a:pt x="848" y="352"/>
                </a:lnTo>
                <a:lnTo>
                  <a:pt x="872" y="344"/>
                </a:lnTo>
                <a:lnTo>
                  <a:pt x="896" y="336"/>
                </a:lnTo>
                <a:lnTo>
                  <a:pt x="920" y="336"/>
                </a:lnTo>
                <a:lnTo>
                  <a:pt x="944" y="328"/>
                </a:lnTo>
                <a:lnTo>
                  <a:pt x="968" y="320"/>
                </a:lnTo>
                <a:lnTo>
                  <a:pt x="992" y="304"/>
                </a:lnTo>
                <a:lnTo>
                  <a:pt x="1016" y="288"/>
                </a:lnTo>
                <a:lnTo>
                  <a:pt x="1032" y="264"/>
                </a:lnTo>
                <a:lnTo>
                  <a:pt x="1032" y="240"/>
                </a:lnTo>
                <a:lnTo>
                  <a:pt x="1032" y="216"/>
                </a:lnTo>
                <a:lnTo>
                  <a:pt x="1024" y="192"/>
                </a:lnTo>
                <a:lnTo>
                  <a:pt x="1008" y="168"/>
                </a:lnTo>
                <a:lnTo>
                  <a:pt x="984" y="152"/>
                </a:lnTo>
                <a:lnTo>
                  <a:pt x="960" y="136"/>
                </a:lnTo>
                <a:lnTo>
                  <a:pt x="936" y="128"/>
                </a:lnTo>
                <a:lnTo>
                  <a:pt x="912" y="128"/>
                </a:lnTo>
                <a:lnTo>
                  <a:pt x="888" y="128"/>
                </a:lnTo>
                <a:lnTo>
                  <a:pt x="888" y="136"/>
                </a:lnTo>
              </a:path>
            </a:pathLst>
          </a:custGeom>
          <a:solidFill>
            <a:srgbClr val="3165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13" name="Rectangle 141"/>
          <p:cNvSpPr>
            <a:spLocks noChangeArrowheads="1"/>
          </p:cNvSpPr>
          <p:nvPr/>
        </p:nvSpPr>
        <p:spPr bwMode="auto">
          <a:xfrm flipH="1">
            <a:off x="7423150" y="4546600"/>
            <a:ext cx="7389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 i="1" dirty="0">
                <a:solidFill>
                  <a:schemeClr val="bg1"/>
                </a:solidFill>
                <a:latin typeface="Arial" pitchFamily="34" charset="0"/>
              </a:rPr>
              <a:t>LCSC</a:t>
            </a:r>
          </a:p>
        </p:txBody>
      </p:sp>
      <p:sp>
        <p:nvSpPr>
          <p:cNvPr id="156814" name="Freeform 142"/>
          <p:cNvSpPr>
            <a:spLocks/>
          </p:cNvSpPr>
          <p:nvPr/>
        </p:nvSpPr>
        <p:spPr bwMode="auto">
          <a:xfrm>
            <a:off x="8040688" y="4135438"/>
            <a:ext cx="117475" cy="349250"/>
          </a:xfrm>
          <a:custGeom>
            <a:avLst/>
            <a:gdLst/>
            <a:ahLst/>
            <a:cxnLst>
              <a:cxn ang="0">
                <a:pos x="81" y="6"/>
              </a:cxn>
              <a:cxn ang="0">
                <a:pos x="38" y="217"/>
              </a:cxn>
              <a:cxn ang="0">
                <a:pos x="34" y="218"/>
              </a:cxn>
              <a:cxn ang="0">
                <a:pos x="23" y="214"/>
              </a:cxn>
              <a:cxn ang="0">
                <a:pos x="15" y="213"/>
              </a:cxn>
              <a:cxn ang="0">
                <a:pos x="9" y="213"/>
              </a:cxn>
              <a:cxn ang="0">
                <a:pos x="6" y="215"/>
              </a:cxn>
              <a:cxn ang="0">
                <a:pos x="2" y="217"/>
              </a:cxn>
              <a:cxn ang="0">
                <a:pos x="0" y="219"/>
              </a:cxn>
              <a:cxn ang="0">
                <a:pos x="0" y="223"/>
              </a:cxn>
              <a:cxn ang="0">
                <a:pos x="1" y="226"/>
              </a:cxn>
              <a:cxn ang="0">
                <a:pos x="3" y="230"/>
              </a:cxn>
              <a:cxn ang="0">
                <a:pos x="6" y="232"/>
              </a:cxn>
              <a:cxn ang="0">
                <a:pos x="10" y="233"/>
              </a:cxn>
              <a:cxn ang="0">
                <a:pos x="18" y="234"/>
              </a:cxn>
              <a:cxn ang="0">
                <a:pos x="29" y="231"/>
              </a:cxn>
              <a:cxn ang="0">
                <a:pos x="41" y="227"/>
              </a:cxn>
              <a:cxn ang="0">
                <a:pos x="88" y="0"/>
              </a:cxn>
              <a:cxn ang="0">
                <a:pos x="81" y="6"/>
              </a:cxn>
            </a:cxnLst>
            <a:rect l="0" t="0" r="r" b="b"/>
            <a:pathLst>
              <a:path w="89" h="235">
                <a:moveTo>
                  <a:pt x="81" y="6"/>
                </a:moveTo>
                <a:lnTo>
                  <a:pt x="38" y="217"/>
                </a:lnTo>
                <a:lnTo>
                  <a:pt x="34" y="218"/>
                </a:lnTo>
                <a:lnTo>
                  <a:pt x="23" y="214"/>
                </a:lnTo>
                <a:lnTo>
                  <a:pt x="15" y="213"/>
                </a:lnTo>
                <a:lnTo>
                  <a:pt x="9" y="213"/>
                </a:lnTo>
                <a:lnTo>
                  <a:pt x="6" y="215"/>
                </a:lnTo>
                <a:lnTo>
                  <a:pt x="2" y="217"/>
                </a:lnTo>
                <a:lnTo>
                  <a:pt x="0" y="219"/>
                </a:lnTo>
                <a:lnTo>
                  <a:pt x="0" y="223"/>
                </a:lnTo>
                <a:lnTo>
                  <a:pt x="1" y="226"/>
                </a:lnTo>
                <a:lnTo>
                  <a:pt x="3" y="230"/>
                </a:lnTo>
                <a:lnTo>
                  <a:pt x="6" y="232"/>
                </a:lnTo>
                <a:lnTo>
                  <a:pt x="10" y="233"/>
                </a:lnTo>
                <a:lnTo>
                  <a:pt x="18" y="234"/>
                </a:lnTo>
                <a:lnTo>
                  <a:pt x="29" y="231"/>
                </a:lnTo>
                <a:lnTo>
                  <a:pt x="41" y="227"/>
                </a:lnTo>
                <a:lnTo>
                  <a:pt x="88" y="0"/>
                </a:lnTo>
                <a:lnTo>
                  <a:pt x="81" y="6"/>
                </a:lnTo>
              </a:path>
            </a:pathLst>
          </a:custGeom>
          <a:solidFill>
            <a:srgbClr val="DADAD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" name="Group 143"/>
          <p:cNvGrpSpPr>
            <a:grpSpLocks/>
          </p:cNvGrpSpPr>
          <p:nvPr/>
        </p:nvGrpSpPr>
        <p:grpSpPr bwMode="auto">
          <a:xfrm>
            <a:off x="8113713" y="3902075"/>
            <a:ext cx="374650" cy="276225"/>
            <a:chOff x="5709" y="2432"/>
            <a:chExt cx="284" cy="186"/>
          </a:xfrm>
        </p:grpSpPr>
        <p:sp>
          <p:nvSpPr>
            <p:cNvPr id="156816" name="Freeform 144"/>
            <p:cNvSpPr>
              <a:spLocks/>
            </p:cNvSpPr>
            <p:nvPr/>
          </p:nvSpPr>
          <p:spPr bwMode="auto">
            <a:xfrm>
              <a:off x="5920" y="2432"/>
              <a:ext cx="73" cy="14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0" y="8"/>
                </a:cxn>
                <a:cxn ang="0">
                  <a:pos x="47" y="14"/>
                </a:cxn>
                <a:cxn ang="0">
                  <a:pos x="54" y="22"/>
                </a:cxn>
                <a:cxn ang="0">
                  <a:pos x="60" y="27"/>
                </a:cxn>
                <a:cxn ang="0">
                  <a:pos x="63" y="30"/>
                </a:cxn>
                <a:cxn ang="0">
                  <a:pos x="65" y="35"/>
                </a:cxn>
                <a:cxn ang="0">
                  <a:pos x="70" y="43"/>
                </a:cxn>
                <a:cxn ang="0">
                  <a:pos x="72" y="46"/>
                </a:cxn>
                <a:cxn ang="0">
                  <a:pos x="71" y="53"/>
                </a:cxn>
                <a:cxn ang="0">
                  <a:pos x="67" y="60"/>
                </a:cxn>
                <a:cxn ang="0">
                  <a:pos x="64" y="74"/>
                </a:cxn>
                <a:cxn ang="0">
                  <a:pos x="60" y="82"/>
                </a:cxn>
                <a:cxn ang="0">
                  <a:pos x="56" y="88"/>
                </a:cxn>
                <a:cxn ang="0">
                  <a:pos x="52" y="93"/>
                </a:cxn>
                <a:cxn ang="0">
                  <a:pos x="48" y="100"/>
                </a:cxn>
                <a:cxn ang="0">
                  <a:pos x="45" y="107"/>
                </a:cxn>
                <a:cxn ang="0">
                  <a:pos x="43" y="113"/>
                </a:cxn>
                <a:cxn ang="0">
                  <a:pos x="41" y="119"/>
                </a:cxn>
                <a:cxn ang="0">
                  <a:pos x="38" y="123"/>
                </a:cxn>
                <a:cxn ang="0">
                  <a:pos x="32" y="127"/>
                </a:cxn>
                <a:cxn ang="0">
                  <a:pos x="25" y="133"/>
                </a:cxn>
                <a:cxn ang="0">
                  <a:pos x="21" y="135"/>
                </a:cxn>
                <a:cxn ang="0">
                  <a:pos x="24" y="137"/>
                </a:cxn>
                <a:cxn ang="0">
                  <a:pos x="25" y="139"/>
                </a:cxn>
                <a:cxn ang="0">
                  <a:pos x="23" y="142"/>
                </a:cxn>
                <a:cxn ang="0">
                  <a:pos x="18" y="142"/>
                </a:cxn>
                <a:cxn ang="0">
                  <a:pos x="13" y="142"/>
                </a:cxn>
                <a:cxn ang="0">
                  <a:pos x="7" y="142"/>
                </a:cxn>
                <a:cxn ang="0">
                  <a:pos x="0" y="113"/>
                </a:cxn>
                <a:cxn ang="0">
                  <a:pos x="6" y="106"/>
                </a:cxn>
                <a:cxn ang="0">
                  <a:pos x="13" y="102"/>
                </a:cxn>
                <a:cxn ang="0">
                  <a:pos x="30" y="99"/>
                </a:cxn>
                <a:cxn ang="0">
                  <a:pos x="30" y="90"/>
                </a:cxn>
                <a:cxn ang="0">
                  <a:pos x="29" y="82"/>
                </a:cxn>
                <a:cxn ang="0">
                  <a:pos x="29" y="74"/>
                </a:cxn>
                <a:cxn ang="0">
                  <a:pos x="30" y="62"/>
                </a:cxn>
                <a:cxn ang="0">
                  <a:pos x="33" y="55"/>
                </a:cxn>
                <a:cxn ang="0">
                  <a:pos x="34" y="49"/>
                </a:cxn>
                <a:cxn ang="0">
                  <a:pos x="30" y="48"/>
                </a:cxn>
                <a:cxn ang="0">
                  <a:pos x="22" y="45"/>
                </a:cxn>
                <a:cxn ang="0">
                  <a:pos x="14" y="40"/>
                </a:cxn>
                <a:cxn ang="0">
                  <a:pos x="9" y="34"/>
                </a:cxn>
                <a:cxn ang="0">
                  <a:pos x="28" y="0"/>
                </a:cxn>
              </a:cxnLst>
              <a:rect l="0" t="0" r="r" b="b"/>
              <a:pathLst>
                <a:path w="73" h="143">
                  <a:moveTo>
                    <a:pt x="28" y="0"/>
                  </a:moveTo>
                  <a:lnTo>
                    <a:pt x="40" y="8"/>
                  </a:lnTo>
                  <a:lnTo>
                    <a:pt x="47" y="14"/>
                  </a:lnTo>
                  <a:lnTo>
                    <a:pt x="54" y="22"/>
                  </a:lnTo>
                  <a:lnTo>
                    <a:pt x="60" y="27"/>
                  </a:lnTo>
                  <a:lnTo>
                    <a:pt x="63" y="30"/>
                  </a:lnTo>
                  <a:lnTo>
                    <a:pt x="65" y="35"/>
                  </a:lnTo>
                  <a:lnTo>
                    <a:pt x="70" y="43"/>
                  </a:lnTo>
                  <a:lnTo>
                    <a:pt x="72" y="46"/>
                  </a:lnTo>
                  <a:lnTo>
                    <a:pt x="71" y="53"/>
                  </a:lnTo>
                  <a:lnTo>
                    <a:pt x="67" y="60"/>
                  </a:lnTo>
                  <a:lnTo>
                    <a:pt x="64" y="74"/>
                  </a:lnTo>
                  <a:lnTo>
                    <a:pt x="60" y="82"/>
                  </a:lnTo>
                  <a:lnTo>
                    <a:pt x="56" y="88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5" y="107"/>
                  </a:lnTo>
                  <a:lnTo>
                    <a:pt x="43" y="113"/>
                  </a:lnTo>
                  <a:lnTo>
                    <a:pt x="41" y="119"/>
                  </a:lnTo>
                  <a:lnTo>
                    <a:pt x="38" y="123"/>
                  </a:lnTo>
                  <a:lnTo>
                    <a:pt x="32" y="127"/>
                  </a:lnTo>
                  <a:lnTo>
                    <a:pt x="25" y="133"/>
                  </a:lnTo>
                  <a:lnTo>
                    <a:pt x="21" y="135"/>
                  </a:lnTo>
                  <a:lnTo>
                    <a:pt x="24" y="137"/>
                  </a:lnTo>
                  <a:lnTo>
                    <a:pt x="25" y="139"/>
                  </a:lnTo>
                  <a:lnTo>
                    <a:pt x="23" y="142"/>
                  </a:lnTo>
                  <a:lnTo>
                    <a:pt x="18" y="142"/>
                  </a:lnTo>
                  <a:lnTo>
                    <a:pt x="13" y="142"/>
                  </a:lnTo>
                  <a:lnTo>
                    <a:pt x="7" y="142"/>
                  </a:lnTo>
                  <a:lnTo>
                    <a:pt x="0" y="113"/>
                  </a:lnTo>
                  <a:lnTo>
                    <a:pt x="6" y="106"/>
                  </a:lnTo>
                  <a:lnTo>
                    <a:pt x="13" y="102"/>
                  </a:lnTo>
                  <a:lnTo>
                    <a:pt x="30" y="99"/>
                  </a:lnTo>
                  <a:lnTo>
                    <a:pt x="30" y="90"/>
                  </a:lnTo>
                  <a:lnTo>
                    <a:pt x="29" y="82"/>
                  </a:lnTo>
                  <a:lnTo>
                    <a:pt x="29" y="74"/>
                  </a:lnTo>
                  <a:lnTo>
                    <a:pt x="30" y="62"/>
                  </a:lnTo>
                  <a:lnTo>
                    <a:pt x="33" y="55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2" y="45"/>
                  </a:lnTo>
                  <a:lnTo>
                    <a:pt x="14" y="40"/>
                  </a:lnTo>
                  <a:lnTo>
                    <a:pt x="9" y="34"/>
                  </a:lnTo>
                  <a:lnTo>
                    <a:pt x="28" y="0"/>
                  </a:lnTo>
                </a:path>
              </a:pathLst>
            </a:custGeom>
            <a:solidFill>
              <a:srgbClr val="FFB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17" name="Freeform 145"/>
            <p:cNvSpPr>
              <a:spLocks/>
            </p:cNvSpPr>
            <p:nvPr/>
          </p:nvSpPr>
          <p:spPr bwMode="auto">
            <a:xfrm>
              <a:off x="5709" y="2465"/>
              <a:ext cx="93" cy="15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3" y="20"/>
                </a:cxn>
                <a:cxn ang="0">
                  <a:pos x="53" y="35"/>
                </a:cxn>
                <a:cxn ang="0">
                  <a:pos x="49" y="46"/>
                </a:cxn>
                <a:cxn ang="0">
                  <a:pos x="43" y="58"/>
                </a:cxn>
                <a:cxn ang="0">
                  <a:pos x="41" y="71"/>
                </a:cxn>
                <a:cxn ang="0">
                  <a:pos x="44" y="86"/>
                </a:cxn>
                <a:cxn ang="0">
                  <a:pos x="44" y="93"/>
                </a:cxn>
                <a:cxn ang="0">
                  <a:pos x="43" y="100"/>
                </a:cxn>
                <a:cxn ang="0">
                  <a:pos x="41" y="103"/>
                </a:cxn>
                <a:cxn ang="0">
                  <a:pos x="39" y="104"/>
                </a:cxn>
                <a:cxn ang="0">
                  <a:pos x="36" y="106"/>
                </a:cxn>
                <a:cxn ang="0">
                  <a:pos x="35" y="107"/>
                </a:cxn>
                <a:cxn ang="0">
                  <a:pos x="34" y="111"/>
                </a:cxn>
                <a:cxn ang="0">
                  <a:pos x="20" y="118"/>
                </a:cxn>
                <a:cxn ang="0">
                  <a:pos x="13" y="120"/>
                </a:cxn>
                <a:cxn ang="0">
                  <a:pos x="6" y="120"/>
                </a:cxn>
                <a:cxn ang="0">
                  <a:pos x="4" y="122"/>
                </a:cxn>
                <a:cxn ang="0">
                  <a:pos x="2" y="130"/>
                </a:cxn>
                <a:cxn ang="0">
                  <a:pos x="0" y="133"/>
                </a:cxn>
                <a:cxn ang="0">
                  <a:pos x="0" y="136"/>
                </a:cxn>
                <a:cxn ang="0">
                  <a:pos x="1" y="139"/>
                </a:cxn>
                <a:cxn ang="0">
                  <a:pos x="5" y="144"/>
                </a:cxn>
                <a:cxn ang="0">
                  <a:pos x="5" y="147"/>
                </a:cxn>
                <a:cxn ang="0">
                  <a:pos x="7" y="150"/>
                </a:cxn>
                <a:cxn ang="0">
                  <a:pos x="13" y="150"/>
                </a:cxn>
                <a:cxn ang="0">
                  <a:pos x="16" y="152"/>
                </a:cxn>
                <a:cxn ang="0">
                  <a:pos x="22" y="152"/>
                </a:cxn>
                <a:cxn ang="0">
                  <a:pos x="25" y="149"/>
                </a:cxn>
                <a:cxn ang="0">
                  <a:pos x="26" y="144"/>
                </a:cxn>
                <a:cxn ang="0">
                  <a:pos x="32" y="140"/>
                </a:cxn>
                <a:cxn ang="0">
                  <a:pos x="44" y="135"/>
                </a:cxn>
                <a:cxn ang="0">
                  <a:pos x="45" y="137"/>
                </a:cxn>
                <a:cxn ang="0">
                  <a:pos x="37" y="144"/>
                </a:cxn>
                <a:cxn ang="0">
                  <a:pos x="35" y="146"/>
                </a:cxn>
                <a:cxn ang="0">
                  <a:pos x="35" y="149"/>
                </a:cxn>
                <a:cxn ang="0">
                  <a:pos x="39" y="150"/>
                </a:cxn>
                <a:cxn ang="0">
                  <a:pos x="49" y="149"/>
                </a:cxn>
                <a:cxn ang="0">
                  <a:pos x="56" y="142"/>
                </a:cxn>
                <a:cxn ang="0">
                  <a:pos x="62" y="136"/>
                </a:cxn>
                <a:cxn ang="0">
                  <a:pos x="66" y="130"/>
                </a:cxn>
                <a:cxn ang="0">
                  <a:pos x="66" y="125"/>
                </a:cxn>
                <a:cxn ang="0">
                  <a:pos x="64" y="122"/>
                </a:cxn>
                <a:cxn ang="0">
                  <a:pos x="59" y="117"/>
                </a:cxn>
                <a:cxn ang="0">
                  <a:pos x="63" y="109"/>
                </a:cxn>
                <a:cxn ang="0">
                  <a:pos x="67" y="102"/>
                </a:cxn>
                <a:cxn ang="0">
                  <a:pos x="71" y="93"/>
                </a:cxn>
                <a:cxn ang="0">
                  <a:pos x="76" y="81"/>
                </a:cxn>
                <a:cxn ang="0">
                  <a:pos x="80" y="67"/>
                </a:cxn>
                <a:cxn ang="0">
                  <a:pos x="82" y="54"/>
                </a:cxn>
                <a:cxn ang="0">
                  <a:pos x="84" y="45"/>
                </a:cxn>
                <a:cxn ang="0">
                  <a:pos x="89" y="32"/>
                </a:cxn>
                <a:cxn ang="0">
                  <a:pos x="92" y="15"/>
                </a:cxn>
                <a:cxn ang="0">
                  <a:pos x="55" y="0"/>
                </a:cxn>
              </a:cxnLst>
              <a:rect l="0" t="0" r="r" b="b"/>
              <a:pathLst>
                <a:path w="93" h="153">
                  <a:moveTo>
                    <a:pt x="55" y="0"/>
                  </a:moveTo>
                  <a:lnTo>
                    <a:pt x="53" y="20"/>
                  </a:lnTo>
                  <a:lnTo>
                    <a:pt x="53" y="35"/>
                  </a:lnTo>
                  <a:lnTo>
                    <a:pt x="49" y="46"/>
                  </a:lnTo>
                  <a:lnTo>
                    <a:pt x="43" y="58"/>
                  </a:lnTo>
                  <a:lnTo>
                    <a:pt x="41" y="71"/>
                  </a:lnTo>
                  <a:lnTo>
                    <a:pt x="44" y="86"/>
                  </a:lnTo>
                  <a:lnTo>
                    <a:pt x="44" y="93"/>
                  </a:lnTo>
                  <a:lnTo>
                    <a:pt x="43" y="100"/>
                  </a:lnTo>
                  <a:lnTo>
                    <a:pt x="41" y="103"/>
                  </a:lnTo>
                  <a:lnTo>
                    <a:pt x="39" y="104"/>
                  </a:lnTo>
                  <a:lnTo>
                    <a:pt x="36" y="106"/>
                  </a:lnTo>
                  <a:lnTo>
                    <a:pt x="35" y="107"/>
                  </a:lnTo>
                  <a:lnTo>
                    <a:pt x="34" y="111"/>
                  </a:lnTo>
                  <a:lnTo>
                    <a:pt x="20" y="118"/>
                  </a:lnTo>
                  <a:lnTo>
                    <a:pt x="13" y="120"/>
                  </a:lnTo>
                  <a:lnTo>
                    <a:pt x="6" y="120"/>
                  </a:lnTo>
                  <a:lnTo>
                    <a:pt x="4" y="122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1" y="139"/>
                  </a:lnTo>
                  <a:lnTo>
                    <a:pt x="5" y="144"/>
                  </a:lnTo>
                  <a:lnTo>
                    <a:pt x="5" y="147"/>
                  </a:lnTo>
                  <a:lnTo>
                    <a:pt x="7" y="150"/>
                  </a:lnTo>
                  <a:lnTo>
                    <a:pt x="13" y="150"/>
                  </a:lnTo>
                  <a:lnTo>
                    <a:pt x="16" y="152"/>
                  </a:lnTo>
                  <a:lnTo>
                    <a:pt x="22" y="152"/>
                  </a:lnTo>
                  <a:lnTo>
                    <a:pt x="25" y="149"/>
                  </a:lnTo>
                  <a:lnTo>
                    <a:pt x="26" y="144"/>
                  </a:lnTo>
                  <a:lnTo>
                    <a:pt x="32" y="140"/>
                  </a:lnTo>
                  <a:lnTo>
                    <a:pt x="44" y="135"/>
                  </a:lnTo>
                  <a:lnTo>
                    <a:pt x="45" y="137"/>
                  </a:lnTo>
                  <a:lnTo>
                    <a:pt x="37" y="144"/>
                  </a:lnTo>
                  <a:lnTo>
                    <a:pt x="35" y="146"/>
                  </a:lnTo>
                  <a:lnTo>
                    <a:pt x="35" y="149"/>
                  </a:lnTo>
                  <a:lnTo>
                    <a:pt x="39" y="150"/>
                  </a:lnTo>
                  <a:lnTo>
                    <a:pt x="49" y="149"/>
                  </a:lnTo>
                  <a:lnTo>
                    <a:pt x="56" y="142"/>
                  </a:lnTo>
                  <a:lnTo>
                    <a:pt x="62" y="136"/>
                  </a:lnTo>
                  <a:lnTo>
                    <a:pt x="66" y="130"/>
                  </a:lnTo>
                  <a:lnTo>
                    <a:pt x="66" y="125"/>
                  </a:lnTo>
                  <a:lnTo>
                    <a:pt x="64" y="122"/>
                  </a:lnTo>
                  <a:lnTo>
                    <a:pt x="59" y="117"/>
                  </a:lnTo>
                  <a:lnTo>
                    <a:pt x="63" y="109"/>
                  </a:lnTo>
                  <a:lnTo>
                    <a:pt x="67" y="102"/>
                  </a:lnTo>
                  <a:lnTo>
                    <a:pt x="71" y="93"/>
                  </a:lnTo>
                  <a:lnTo>
                    <a:pt x="76" y="81"/>
                  </a:lnTo>
                  <a:lnTo>
                    <a:pt x="80" y="67"/>
                  </a:lnTo>
                  <a:lnTo>
                    <a:pt x="82" y="54"/>
                  </a:lnTo>
                  <a:lnTo>
                    <a:pt x="84" y="45"/>
                  </a:lnTo>
                  <a:lnTo>
                    <a:pt x="89" y="32"/>
                  </a:lnTo>
                  <a:lnTo>
                    <a:pt x="92" y="15"/>
                  </a:lnTo>
                  <a:lnTo>
                    <a:pt x="55" y="0"/>
                  </a:lnTo>
                </a:path>
              </a:pathLst>
            </a:custGeom>
            <a:solidFill>
              <a:srgbClr val="FFB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818" name="Freeform 146"/>
          <p:cNvSpPr>
            <a:spLocks/>
          </p:cNvSpPr>
          <p:nvPr/>
        </p:nvSpPr>
        <p:spPr bwMode="auto">
          <a:xfrm>
            <a:off x="8351838" y="4391025"/>
            <a:ext cx="66675" cy="71438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4" y="15"/>
              </a:cxn>
              <a:cxn ang="0">
                <a:pos x="2" y="22"/>
              </a:cxn>
              <a:cxn ang="0">
                <a:pos x="1" y="27"/>
              </a:cxn>
              <a:cxn ang="0">
                <a:pos x="0" y="32"/>
              </a:cxn>
              <a:cxn ang="0">
                <a:pos x="0" y="37"/>
              </a:cxn>
              <a:cxn ang="0">
                <a:pos x="1" y="40"/>
              </a:cxn>
              <a:cxn ang="0">
                <a:pos x="2" y="43"/>
              </a:cxn>
              <a:cxn ang="0">
                <a:pos x="5" y="47"/>
              </a:cxn>
              <a:cxn ang="0">
                <a:pos x="49" y="46"/>
              </a:cxn>
              <a:cxn ang="0">
                <a:pos x="50" y="37"/>
              </a:cxn>
              <a:cxn ang="0">
                <a:pos x="49" y="26"/>
              </a:cxn>
              <a:cxn ang="0">
                <a:pos x="45" y="15"/>
              </a:cxn>
              <a:cxn ang="0">
                <a:pos x="42" y="4"/>
              </a:cxn>
              <a:cxn ang="0">
                <a:pos x="41" y="0"/>
              </a:cxn>
              <a:cxn ang="0">
                <a:pos x="5" y="5"/>
              </a:cxn>
            </a:cxnLst>
            <a:rect l="0" t="0" r="r" b="b"/>
            <a:pathLst>
              <a:path w="51" h="48">
                <a:moveTo>
                  <a:pt x="5" y="5"/>
                </a:moveTo>
                <a:lnTo>
                  <a:pt x="4" y="15"/>
                </a:lnTo>
                <a:lnTo>
                  <a:pt x="2" y="22"/>
                </a:lnTo>
                <a:lnTo>
                  <a:pt x="1" y="27"/>
                </a:lnTo>
                <a:lnTo>
                  <a:pt x="0" y="32"/>
                </a:lnTo>
                <a:lnTo>
                  <a:pt x="0" y="37"/>
                </a:lnTo>
                <a:lnTo>
                  <a:pt x="1" y="40"/>
                </a:lnTo>
                <a:lnTo>
                  <a:pt x="2" y="43"/>
                </a:lnTo>
                <a:lnTo>
                  <a:pt x="5" y="47"/>
                </a:lnTo>
                <a:lnTo>
                  <a:pt x="49" y="46"/>
                </a:lnTo>
                <a:lnTo>
                  <a:pt x="50" y="37"/>
                </a:lnTo>
                <a:lnTo>
                  <a:pt x="49" y="26"/>
                </a:lnTo>
                <a:lnTo>
                  <a:pt x="45" y="15"/>
                </a:lnTo>
                <a:lnTo>
                  <a:pt x="42" y="4"/>
                </a:lnTo>
                <a:lnTo>
                  <a:pt x="41" y="0"/>
                </a:lnTo>
                <a:lnTo>
                  <a:pt x="5" y="5"/>
                </a:lnTo>
              </a:path>
            </a:pathLst>
          </a:custGeom>
          <a:solidFill>
            <a:srgbClr val="5FC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8" name="Group 147"/>
          <p:cNvGrpSpPr>
            <a:grpSpLocks/>
          </p:cNvGrpSpPr>
          <p:nvPr/>
        </p:nvGrpSpPr>
        <p:grpSpPr bwMode="auto">
          <a:xfrm>
            <a:off x="8353425" y="4433888"/>
            <a:ext cx="61913" cy="49212"/>
            <a:chOff x="5891" y="2791"/>
            <a:chExt cx="47" cy="33"/>
          </a:xfrm>
        </p:grpSpPr>
        <p:sp>
          <p:nvSpPr>
            <p:cNvPr id="156820" name="Freeform 148"/>
            <p:cNvSpPr>
              <a:spLocks/>
            </p:cNvSpPr>
            <p:nvPr/>
          </p:nvSpPr>
          <p:spPr bwMode="auto">
            <a:xfrm>
              <a:off x="5892" y="2791"/>
              <a:ext cx="43" cy="26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9" y="5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2" y="1"/>
                </a:cxn>
                <a:cxn ang="0">
                  <a:pos x="36" y="5"/>
                </a:cxn>
                <a:cxn ang="0">
                  <a:pos x="40" y="10"/>
                </a:cxn>
                <a:cxn ang="0">
                  <a:pos x="42" y="18"/>
                </a:cxn>
                <a:cxn ang="0">
                  <a:pos x="42" y="25"/>
                </a:cxn>
                <a:cxn ang="0">
                  <a:pos x="1" y="24"/>
                </a:cxn>
              </a:cxnLst>
              <a:rect l="0" t="0" r="r" b="b"/>
              <a:pathLst>
                <a:path w="43" h="26">
                  <a:moveTo>
                    <a:pt x="1" y="24"/>
                  </a:moveTo>
                  <a:lnTo>
                    <a:pt x="0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5" y="7"/>
                  </a:lnTo>
                  <a:lnTo>
                    <a:pt x="9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40" y="10"/>
                  </a:lnTo>
                  <a:lnTo>
                    <a:pt x="42" y="18"/>
                  </a:lnTo>
                  <a:lnTo>
                    <a:pt x="42" y="25"/>
                  </a:lnTo>
                  <a:lnTo>
                    <a:pt x="1" y="24"/>
                  </a:lnTo>
                </a:path>
              </a:pathLst>
            </a:custGeom>
            <a:solidFill>
              <a:srgbClr val="7F3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21" name="Freeform 149"/>
            <p:cNvSpPr>
              <a:spLocks/>
            </p:cNvSpPr>
            <p:nvPr/>
          </p:nvSpPr>
          <p:spPr bwMode="auto">
            <a:xfrm>
              <a:off x="5891" y="2809"/>
              <a:ext cx="47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4"/>
                </a:cxn>
                <a:cxn ang="0">
                  <a:pos x="45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1" y="1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0" y="9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2" y="14"/>
                  </a:lnTo>
                  <a:lnTo>
                    <a:pt x="45" y="14"/>
                  </a:lnTo>
                  <a:lnTo>
                    <a:pt x="46" y="6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9"/>
                  </a:lnTo>
                </a:path>
              </a:pathLst>
            </a:custGeom>
            <a:solidFill>
              <a:srgbClr val="3F1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822" name="Oval 150"/>
          <p:cNvSpPr>
            <a:spLocks noChangeArrowheads="1"/>
          </p:cNvSpPr>
          <p:nvPr/>
        </p:nvSpPr>
        <p:spPr bwMode="auto">
          <a:xfrm>
            <a:off x="8370888" y="4351338"/>
            <a:ext cx="26987" cy="47625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151"/>
          <p:cNvGrpSpPr>
            <a:grpSpLocks/>
          </p:cNvGrpSpPr>
          <p:nvPr/>
        </p:nvGrpSpPr>
        <p:grpSpPr bwMode="auto">
          <a:xfrm>
            <a:off x="8385175" y="4346575"/>
            <a:ext cx="68263" cy="144463"/>
            <a:chOff x="5915" y="2732"/>
            <a:chExt cx="52" cy="98"/>
          </a:xfrm>
        </p:grpSpPr>
        <p:sp>
          <p:nvSpPr>
            <p:cNvPr id="156824" name="Freeform 152"/>
            <p:cNvSpPr>
              <a:spLocks/>
            </p:cNvSpPr>
            <p:nvPr/>
          </p:nvSpPr>
          <p:spPr bwMode="auto">
            <a:xfrm>
              <a:off x="5930" y="2736"/>
              <a:ext cx="37" cy="9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2" y="1"/>
                </a:cxn>
                <a:cxn ang="0">
                  <a:pos x="29" y="27"/>
                </a:cxn>
                <a:cxn ang="0">
                  <a:pos x="23" y="27"/>
                </a:cxn>
                <a:cxn ang="0">
                  <a:pos x="24" y="32"/>
                </a:cxn>
                <a:cxn ang="0">
                  <a:pos x="25" y="36"/>
                </a:cxn>
                <a:cxn ang="0">
                  <a:pos x="25" y="39"/>
                </a:cxn>
                <a:cxn ang="0">
                  <a:pos x="28" y="41"/>
                </a:cxn>
                <a:cxn ang="0">
                  <a:pos x="31" y="44"/>
                </a:cxn>
                <a:cxn ang="0">
                  <a:pos x="33" y="47"/>
                </a:cxn>
                <a:cxn ang="0">
                  <a:pos x="34" y="49"/>
                </a:cxn>
                <a:cxn ang="0">
                  <a:pos x="36" y="51"/>
                </a:cxn>
                <a:cxn ang="0">
                  <a:pos x="36" y="53"/>
                </a:cxn>
                <a:cxn ang="0">
                  <a:pos x="36" y="60"/>
                </a:cxn>
                <a:cxn ang="0">
                  <a:pos x="35" y="66"/>
                </a:cxn>
                <a:cxn ang="0">
                  <a:pos x="34" y="70"/>
                </a:cxn>
                <a:cxn ang="0">
                  <a:pos x="32" y="74"/>
                </a:cxn>
                <a:cxn ang="0">
                  <a:pos x="31" y="78"/>
                </a:cxn>
                <a:cxn ang="0">
                  <a:pos x="29" y="82"/>
                </a:cxn>
                <a:cxn ang="0">
                  <a:pos x="27" y="84"/>
                </a:cxn>
                <a:cxn ang="0">
                  <a:pos x="24" y="87"/>
                </a:cxn>
                <a:cxn ang="0">
                  <a:pos x="21" y="89"/>
                </a:cxn>
                <a:cxn ang="0">
                  <a:pos x="17" y="90"/>
                </a:cxn>
                <a:cxn ang="0">
                  <a:pos x="13" y="92"/>
                </a:cxn>
                <a:cxn ang="0">
                  <a:pos x="8" y="93"/>
                </a:cxn>
                <a:cxn ang="0">
                  <a:pos x="2" y="93"/>
                </a:cxn>
                <a:cxn ang="0">
                  <a:pos x="0" y="91"/>
                </a:cxn>
                <a:cxn ang="0">
                  <a:pos x="1" y="90"/>
                </a:cxn>
                <a:cxn ang="0">
                  <a:pos x="3" y="88"/>
                </a:cxn>
                <a:cxn ang="0">
                  <a:pos x="7" y="87"/>
                </a:cxn>
                <a:cxn ang="0">
                  <a:pos x="15" y="83"/>
                </a:cxn>
                <a:cxn ang="0">
                  <a:pos x="20" y="78"/>
                </a:cxn>
                <a:cxn ang="0">
                  <a:pos x="24" y="72"/>
                </a:cxn>
                <a:cxn ang="0">
                  <a:pos x="25" y="63"/>
                </a:cxn>
                <a:cxn ang="0">
                  <a:pos x="25" y="55"/>
                </a:cxn>
                <a:cxn ang="0">
                  <a:pos x="21" y="48"/>
                </a:cxn>
                <a:cxn ang="0">
                  <a:pos x="17" y="43"/>
                </a:cxn>
                <a:cxn ang="0">
                  <a:pos x="16" y="38"/>
                </a:cxn>
                <a:cxn ang="0">
                  <a:pos x="17" y="0"/>
                </a:cxn>
              </a:cxnLst>
              <a:rect l="0" t="0" r="r" b="b"/>
              <a:pathLst>
                <a:path w="37" h="94">
                  <a:moveTo>
                    <a:pt x="17" y="0"/>
                  </a:moveTo>
                  <a:lnTo>
                    <a:pt x="32" y="1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4" y="32"/>
                  </a:lnTo>
                  <a:lnTo>
                    <a:pt x="25" y="36"/>
                  </a:lnTo>
                  <a:lnTo>
                    <a:pt x="25" y="39"/>
                  </a:lnTo>
                  <a:lnTo>
                    <a:pt x="28" y="41"/>
                  </a:lnTo>
                  <a:lnTo>
                    <a:pt x="31" y="44"/>
                  </a:lnTo>
                  <a:lnTo>
                    <a:pt x="33" y="47"/>
                  </a:lnTo>
                  <a:lnTo>
                    <a:pt x="34" y="49"/>
                  </a:lnTo>
                  <a:lnTo>
                    <a:pt x="36" y="51"/>
                  </a:lnTo>
                  <a:lnTo>
                    <a:pt x="36" y="53"/>
                  </a:lnTo>
                  <a:lnTo>
                    <a:pt x="36" y="60"/>
                  </a:lnTo>
                  <a:lnTo>
                    <a:pt x="35" y="66"/>
                  </a:lnTo>
                  <a:lnTo>
                    <a:pt x="34" y="70"/>
                  </a:lnTo>
                  <a:lnTo>
                    <a:pt x="32" y="74"/>
                  </a:lnTo>
                  <a:lnTo>
                    <a:pt x="31" y="78"/>
                  </a:lnTo>
                  <a:lnTo>
                    <a:pt x="29" y="82"/>
                  </a:lnTo>
                  <a:lnTo>
                    <a:pt x="27" y="84"/>
                  </a:lnTo>
                  <a:lnTo>
                    <a:pt x="24" y="87"/>
                  </a:lnTo>
                  <a:lnTo>
                    <a:pt x="21" y="89"/>
                  </a:lnTo>
                  <a:lnTo>
                    <a:pt x="17" y="90"/>
                  </a:lnTo>
                  <a:lnTo>
                    <a:pt x="13" y="92"/>
                  </a:lnTo>
                  <a:lnTo>
                    <a:pt x="8" y="93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1" y="90"/>
                  </a:lnTo>
                  <a:lnTo>
                    <a:pt x="3" y="88"/>
                  </a:lnTo>
                  <a:lnTo>
                    <a:pt x="7" y="87"/>
                  </a:lnTo>
                  <a:lnTo>
                    <a:pt x="15" y="83"/>
                  </a:lnTo>
                  <a:lnTo>
                    <a:pt x="20" y="78"/>
                  </a:lnTo>
                  <a:lnTo>
                    <a:pt x="24" y="72"/>
                  </a:lnTo>
                  <a:lnTo>
                    <a:pt x="25" y="63"/>
                  </a:lnTo>
                  <a:lnTo>
                    <a:pt x="25" y="55"/>
                  </a:lnTo>
                  <a:lnTo>
                    <a:pt x="21" y="48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7" y="0"/>
                  </a:lnTo>
                </a:path>
              </a:pathLst>
            </a:custGeom>
            <a:solidFill>
              <a:srgbClr val="3F1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25" name="Freeform 153"/>
            <p:cNvSpPr>
              <a:spLocks/>
            </p:cNvSpPr>
            <p:nvPr/>
          </p:nvSpPr>
          <p:spPr bwMode="auto">
            <a:xfrm>
              <a:off x="5915" y="2732"/>
              <a:ext cx="47" cy="94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1"/>
                </a:cxn>
                <a:cxn ang="0">
                  <a:pos x="33" y="3"/>
                </a:cxn>
                <a:cxn ang="0">
                  <a:pos x="35" y="11"/>
                </a:cxn>
                <a:cxn ang="0">
                  <a:pos x="35" y="19"/>
                </a:cxn>
                <a:cxn ang="0">
                  <a:pos x="35" y="24"/>
                </a:cxn>
                <a:cxn ang="0">
                  <a:pos x="35" y="31"/>
                </a:cxn>
                <a:cxn ang="0">
                  <a:pos x="34" y="35"/>
                </a:cxn>
                <a:cxn ang="0">
                  <a:pos x="34" y="40"/>
                </a:cxn>
                <a:cxn ang="0">
                  <a:pos x="36" y="43"/>
                </a:cxn>
                <a:cxn ang="0">
                  <a:pos x="39" y="49"/>
                </a:cxn>
                <a:cxn ang="0">
                  <a:pos x="43" y="54"/>
                </a:cxn>
                <a:cxn ang="0">
                  <a:pos x="45" y="58"/>
                </a:cxn>
                <a:cxn ang="0">
                  <a:pos x="46" y="64"/>
                </a:cxn>
                <a:cxn ang="0">
                  <a:pos x="45" y="68"/>
                </a:cxn>
                <a:cxn ang="0">
                  <a:pos x="44" y="73"/>
                </a:cxn>
                <a:cxn ang="0">
                  <a:pos x="42" y="78"/>
                </a:cxn>
                <a:cxn ang="0">
                  <a:pos x="39" y="82"/>
                </a:cxn>
                <a:cxn ang="0">
                  <a:pos x="36" y="85"/>
                </a:cxn>
                <a:cxn ang="0">
                  <a:pos x="31" y="89"/>
                </a:cxn>
                <a:cxn ang="0">
                  <a:pos x="27" y="91"/>
                </a:cxn>
                <a:cxn ang="0">
                  <a:pos x="22" y="93"/>
                </a:cxn>
                <a:cxn ang="0">
                  <a:pos x="17" y="92"/>
                </a:cxn>
                <a:cxn ang="0">
                  <a:pos x="16" y="87"/>
                </a:cxn>
                <a:cxn ang="0">
                  <a:pos x="15" y="82"/>
                </a:cxn>
                <a:cxn ang="0">
                  <a:pos x="16" y="78"/>
                </a:cxn>
                <a:cxn ang="0">
                  <a:pos x="18" y="74"/>
                </a:cxn>
                <a:cxn ang="0">
                  <a:pos x="21" y="73"/>
                </a:cxn>
                <a:cxn ang="0">
                  <a:pos x="19" y="72"/>
                </a:cxn>
                <a:cxn ang="0">
                  <a:pos x="18" y="69"/>
                </a:cxn>
                <a:cxn ang="0">
                  <a:pos x="20" y="68"/>
                </a:cxn>
                <a:cxn ang="0">
                  <a:pos x="21" y="67"/>
                </a:cxn>
                <a:cxn ang="0">
                  <a:pos x="20" y="65"/>
                </a:cxn>
                <a:cxn ang="0">
                  <a:pos x="20" y="60"/>
                </a:cxn>
                <a:cxn ang="0">
                  <a:pos x="16" y="59"/>
                </a:cxn>
                <a:cxn ang="0">
                  <a:pos x="10" y="57"/>
                </a:cxn>
                <a:cxn ang="0">
                  <a:pos x="6" y="53"/>
                </a:cxn>
                <a:cxn ang="0">
                  <a:pos x="0" y="43"/>
                </a:cxn>
                <a:cxn ang="0">
                  <a:pos x="3" y="38"/>
                </a:cxn>
                <a:cxn ang="0">
                  <a:pos x="7" y="36"/>
                </a:cxn>
                <a:cxn ang="0">
                  <a:pos x="9" y="32"/>
                </a:cxn>
                <a:cxn ang="0">
                  <a:pos x="11" y="28"/>
                </a:cxn>
                <a:cxn ang="0">
                  <a:pos x="12" y="24"/>
                </a:cxn>
                <a:cxn ang="0">
                  <a:pos x="13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1" y="7"/>
                </a:cxn>
                <a:cxn ang="0">
                  <a:pos x="11" y="3"/>
                </a:cxn>
              </a:cxnLst>
              <a:rect l="0" t="0" r="r" b="b"/>
              <a:pathLst>
                <a:path w="47" h="94">
                  <a:moveTo>
                    <a:pt x="11" y="3"/>
                  </a:moveTo>
                  <a:lnTo>
                    <a:pt x="13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5" y="11"/>
                  </a:lnTo>
                  <a:lnTo>
                    <a:pt x="35" y="19"/>
                  </a:lnTo>
                  <a:lnTo>
                    <a:pt x="35" y="24"/>
                  </a:lnTo>
                  <a:lnTo>
                    <a:pt x="35" y="31"/>
                  </a:lnTo>
                  <a:lnTo>
                    <a:pt x="34" y="35"/>
                  </a:lnTo>
                  <a:lnTo>
                    <a:pt x="34" y="40"/>
                  </a:lnTo>
                  <a:lnTo>
                    <a:pt x="36" y="43"/>
                  </a:lnTo>
                  <a:lnTo>
                    <a:pt x="39" y="49"/>
                  </a:lnTo>
                  <a:lnTo>
                    <a:pt x="43" y="54"/>
                  </a:lnTo>
                  <a:lnTo>
                    <a:pt x="45" y="58"/>
                  </a:lnTo>
                  <a:lnTo>
                    <a:pt x="46" y="64"/>
                  </a:lnTo>
                  <a:lnTo>
                    <a:pt x="45" y="68"/>
                  </a:lnTo>
                  <a:lnTo>
                    <a:pt x="44" y="73"/>
                  </a:lnTo>
                  <a:lnTo>
                    <a:pt x="42" y="78"/>
                  </a:lnTo>
                  <a:lnTo>
                    <a:pt x="39" y="82"/>
                  </a:lnTo>
                  <a:lnTo>
                    <a:pt x="36" y="85"/>
                  </a:lnTo>
                  <a:lnTo>
                    <a:pt x="31" y="89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17" y="92"/>
                  </a:lnTo>
                  <a:lnTo>
                    <a:pt x="16" y="87"/>
                  </a:lnTo>
                  <a:lnTo>
                    <a:pt x="15" y="82"/>
                  </a:lnTo>
                  <a:lnTo>
                    <a:pt x="16" y="78"/>
                  </a:lnTo>
                  <a:lnTo>
                    <a:pt x="18" y="74"/>
                  </a:lnTo>
                  <a:lnTo>
                    <a:pt x="21" y="73"/>
                  </a:lnTo>
                  <a:lnTo>
                    <a:pt x="19" y="72"/>
                  </a:lnTo>
                  <a:lnTo>
                    <a:pt x="18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0" y="65"/>
                  </a:lnTo>
                  <a:lnTo>
                    <a:pt x="20" y="60"/>
                  </a:lnTo>
                  <a:lnTo>
                    <a:pt x="16" y="59"/>
                  </a:lnTo>
                  <a:lnTo>
                    <a:pt x="10" y="57"/>
                  </a:lnTo>
                  <a:lnTo>
                    <a:pt x="6" y="53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7" y="36"/>
                  </a:lnTo>
                  <a:lnTo>
                    <a:pt x="9" y="32"/>
                  </a:lnTo>
                  <a:lnTo>
                    <a:pt x="11" y="28"/>
                  </a:lnTo>
                  <a:lnTo>
                    <a:pt x="12" y="24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1" y="7"/>
                  </a:lnTo>
                  <a:lnTo>
                    <a:pt x="11" y="3"/>
                  </a:lnTo>
                </a:path>
              </a:pathLst>
            </a:custGeom>
            <a:solidFill>
              <a:srgbClr val="7F3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826" name="Freeform 154"/>
          <p:cNvSpPr>
            <a:spLocks/>
          </p:cNvSpPr>
          <p:nvPr/>
        </p:nvSpPr>
        <p:spPr bwMode="auto">
          <a:xfrm>
            <a:off x="8237538" y="4078288"/>
            <a:ext cx="180975" cy="3476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2"/>
              </a:cxn>
              <a:cxn ang="0">
                <a:pos x="5" y="45"/>
              </a:cxn>
              <a:cxn ang="0">
                <a:pos x="3" y="63"/>
              </a:cxn>
              <a:cxn ang="0">
                <a:pos x="1" y="76"/>
              </a:cxn>
              <a:cxn ang="0">
                <a:pos x="0" y="89"/>
              </a:cxn>
              <a:cxn ang="0">
                <a:pos x="0" y="103"/>
              </a:cxn>
              <a:cxn ang="0">
                <a:pos x="0" y="121"/>
              </a:cxn>
              <a:cxn ang="0">
                <a:pos x="3" y="140"/>
              </a:cxn>
              <a:cxn ang="0">
                <a:pos x="7" y="153"/>
              </a:cxn>
              <a:cxn ang="0">
                <a:pos x="8" y="162"/>
              </a:cxn>
              <a:cxn ang="0">
                <a:pos x="8" y="172"/>
              </a:cxn>
              <a:cxn ang="0">
                <a:pos x="6" y="181"/>
              </a:cxn>
              <a:cxn ang="0">
                <a:pos x="9" y="190"/>
              </a:cxn>
              <a:cxn ang="0">
                <a:pos x="15" y="196"/>
              </a:cxn>
              <a:cxn ang="0">
                <a:pos x="26" y="196"/>
              </a:cxn>
              <a:cxn ang="0">
                <a:pos x="40" y="201"/>
              </a:cxn>
              <a:cxn ang="0">
                <a:pos x="55" y="206"/>
              </a:cxn>
              <a:cxn ang="0">
                <a:pos x="65" y="210"/>
              </a:cxn>
              <a:cxn ang="0">
                <a:pos x="74" y="213"/>
              </a:cxn>
              <a:cxn ang="0">
                <a:pos x="98" y="222"/>
              </a:cxn>
              <a:cxn ang="0">
                <a:pos x="108" y="234"/>
              </a:cxn>
              <a:cxn ang="0">
                <a:pos x="115" y="212"/>
              </a:cxn>
              <a:cxn ang="0">
                <a:pos x="119" y="194"/>
              </a:cxn>
              <a:cxn ang="0">
                <a:pos x="123" y="185"/>
              </a:cxn>
              <a:cxn ang="0">
                <a:pos x="112" y="179"/>
              </a:cxn>
              <a:cxn ang="0">
                <a:pos x="102" y="171"/>
              </a:cxn>
              <a:cxn ang="0">
                <a:pos x="89" y="164"/>
              </a:cxn>
              <a:cxn ang="0">
                <a:pos x="76" y="160"/>
              </a:cxn>
              <a:cxn ang="0">
                <a:pos x="66" y="156"/>
              </a:cxn>
              <a:cxn ang="0">
                <a:pos x="58" y="153"/>
              </a:cxn>
              <a:cxn ang="0">
                <a:pos x="57" y="146"/>
              </a:cxn>
              <a:cxn ang="0">
                <a:pos x="54" y="142"/>
              </a:cxn>
              <a:cxn ang="0">
                <a:pos x="57" y="137"/>
              </a:cxn>
              <a:cxn ang="0">
                <a:pos x="57" y="127"/>
              </a:cxn>
              <a:cxn ang="0">
                <a:pos x="62" y="113"/>
              </a:cxn>
              <a:cxn ang="0">
                <a:pos x="66" y="106"/>
              </a:cxn>
              <a:cxn ang="0">
                <a:pos x="70" y="97"/>
              </a:cxn>
              <a:cxn ang="0">
                <a:pos x="71" y="86"/>
              </a:cxn>
              <a:cxn ang="0">
                <a:pos x="73" y="79"/>
              </a:cxn>
              <a:cxn ang="0">
                <a:pos x="76" y="96"/>
              </a:cxn>
              <a:cxn ang="0">
                <a:pos x="78" y="122"/>
              </a:cxn>
              <a:cxn ang="0">
                <a:pos x="81" y="136"/>
              </a:cxn>
              <a:cxn ang="0">
                <a:pos x="87" y="151"/>
              </a:cxn>
              <a:cxn ang="0">
                <a:pos x="89" y="164"/>
              </a:cxn>
              <a:cxn ang="0">
                <a:pos x="96" y="168"/>
              </a:cxn>
              <a:cxn ang="0">
                <a:pos x="102" y="171"/>
              </a:cxn>
              <a:cxn ang="0">
                <a:pos x="112" y="179"/>
              </a:cxn>
              <a:cxn ang="0">
                <a:pos x="123" y="185"/>
              </a:cxn>
              <a:cxn ang="0">
                <a:pos x="128" y="180"/>
              </a:cxn>
              <a:cxn ang="0">
                <a:pos x="131" y="165"/>
              </a:cxn>
              <a:cxn ang="0">
                <a:pos x="131" y="150"/>
              </a:cxn>
              <a:cxn ang="0">
                <a:pos x="130" y="137"/>
              </a:cxn>
              <a:cxn ang="0">
                <a:pos x="131" y="121"/>
              </a:cxn>
              <a:cxn ang="0">
                <a:pos x="136" y="90"/>
              </a:cxn>
              <a:cxn ang="0">
                <a:pos x="136" y="77"/>
              </a:cxn>
              <a:cxn ang="0">
                <a:pos x="136" y="63"/>
              </a:cxn>
              <a:cxn ang="0">
                <a:pos x="134" y="44"/>
              </a:cxn>
              <a:cxn ang="0">
                <a:pos x="133" y="30"/>
              </a:cxn>
              <a:cxn ang="0">
                <a:pos x="128" y="13"/>
              </a:cxn>
              <a:cxn ang="0">
                <a:pos x="125" y="4"/>
              </a:cxn>
              <a:cxn ang="0">
                <a:pos x="4" y="0"/>
              </a:cxn>
            </a:cxnLst>
            <a:rect l="0" t="0" r="r" b="b"/>
            <a:pathLst>
              <a:path w="137" h="235">
                <a:moveTo>
                  <a:pt x="4" y="0"/>
                </a:moveTo>
                <a:lnTo>
                  <a:pt x="6" y="22"/>
                </a:lnTo>
                <a:lnTo>
                  <a:pt x="5" y="45"/>
                </a:lnTo>
                <a:lnTo>
                  <a:pt x="3" y="63"/>
                </a:lnTo>
                <a:lnTo>
                  <a:pt x="1" y="76"/>
                </a:lnTo>
                <a:lnTo>
                  <a:pt x="0" y="89"/>
                </a:lnTo>
                <a:lnTo>
                  <a:pt x="0" y="103"/>
                </a:lnTo>
                <a:lnTo>
                  <a:pt x="0" y="121"/>
                </a:lnTo>
                <a:lnTo>
                  <a:pt x="3" y="140"/>
                </a:lnTo>
                <a:lnTo>
                  <a:pt x="7" y="153"/>
                </a:lnTo>
                <a:lnTo>
                  <a:pt x="8" y="162"/>
                </a:lnTo>
                <a:lnTo>
                  <a:pt x="8" y="172"/>
                </a:lnTo>
                <a:lnTo>
                  <a:pt x="6" y="181"/>
                </a:lnTo>
                <a:lnTo>
                  <a:pt x="9" y="190"/>
                </a:lnTo>
                <a:lnTo>
                  <a:pt x="15" y="196"/>
                </a:lnTo>
                <a:lnTo>
                  <a:pt x="26" y="196"/>
                </a:lnTo>
                <a:lnTo>
                  <a:pt x="40" y="201"/>
                </a:lnTo>
                <a:lnTo>
                  <a:pt x="55" y="206"/>
                </a:lnTo>
                <a:lnTo>
                  <a:pt x="65" y="210"/>
                </a:lnTo>
                <a:lnTo>
                  <a:pt x="74" y="213"/>
                </a:lnTo>
                <a:lnTo>
                  <a:pt x="98" y="222"/>
                </a:lnTo>
                <a:lnTo>
                  <a:pt x="108" y="234"/>
                </a:lnTo>
                <a:lnTo>
                  <a:pt x="115" y="212"/>
                </a:lnTo>
                <a:lnTo>
                  <a:pt x="119" y="194"/>
                </a:lnTo>
                <a:lnTo>
                  <a:pt x="123" y="185"/>
                </a:lnTo>
                <a:lnTo>
                  <a:pt x="112" y="179"/>
                </a:lnTo>
                <a:lnTo>
                  <a:pt x="102" y="171"/>
                </a:lnTo>
                <a:lnTo>
                  <a:pt x="89" y="164"/>
                </a:lnTo>
                <a:lnTo>
                  <a:pt x="76" y="160"/>
                </a:lnTo>
                <a:lnTo>
                  <a:pt x="66" y="156"/>
                </a:lnTo>
                <a:lnTo>
                  <a:pt x="58" y="153"/>
                </a:lnTo>
                <a:lnTo>
                  <a:pt x="57" y="146"/>
                </a:lnTo>
                <a:lnTo>
                  <a:pt x="54" y="142"/>
                </a:lnTo>
                <a:lnTo>
                  <a:pt x="57" y="137"/>
                </a:lnTo>
                <a:lnTo>
                  <a:pt x="57" y="127"/>
                </a:lnTo>
                <a:lnTo>
                  <a:pt x="62" y="113"/>
                </a:lnTo>
                <a:lnTo>
                  <a:pt x="66" y="106"/>
                </a:lnTo>
                <a:lnTo>
                  <a:pt x="70" y="97"/>
                </a:lnTo>
                <a:lnTo>
                  <a:pt x="71" y="86"/>
                </a:lnTo>
                <a:lnTo>
                  <a:pt x="73" y="79"/>
                </a:lnTo>
                <a:lnTo>
                  <a:pt x="76" y="96"/>
                </a:lnTo>
                <a:lnTo>
                  <a:pt x="78" y="122"/>
                </a:lnTo>
                <a:lnTo>
                  <a:pt x="81" y="136"/>
                </a:lnTo>
                <a:lnTo>
                  <a:pt x="87" y="151"/>
                </a:lnTo>
                <a:lnTo>
                  <a:pt x="89" y="164"/>
                </a:lnTo>
                <a:lnTo>
                  <a:pt x="96" y="168"/>
                </a:lnTo>
                <a:lnTo>
                  <a:pt x="102" y="171"/>
                </a:lnTo>
                <a:lnTo>
                  <a:pt x="112" y="179"/>
                </a:lnTo>
                <a:lnTo>
                  <a:pt x="123" y="185"/>
                </a:lnTo>
                <a:lnTo>
                  <a:pt x="128" y="180"/>
                </a:lnTo>
                <a:lnTo>
                  <a:pt x="131" y="165"/>
                </a:lnTo>
                <a:lnTo>
                  <a:pt x="131" y="150"/>
                </a:lnTo>
                <a:lnTo>
                  <a:pt x="130" y="137"/>
                </a:lnTo>
                <a:lnTo>
                  <a:pt x="131" y="121"/>
                </a:lnTo>
                <a:lnTo>
                  <a:pt x="136" y="90"/>
                </a:lnTo>
                <a:lnTo>
                  <a:pt x="136" y="77"/>
                </a:lnTo>
                <a:lnTo>
                  <a:pt x="136" y="63"/>
                </a:lnTo>
                <a:lnTo>
                  <a:pt x="134" y="44"/>
                </a:lnTo>
                <a:lnTo>
                  <a:pt x="133" y="30"/>
                </a:lnTo>
                <a:lnTo>
                  <a:pt x="128" y="13"/>
                </a:lnTo>
                <a:lnTo>
                  <a:pt x="125" y="4"/>
                </a:lnTo>
                <a:lnTo>
                  <a:pt x="4" y="0"/>
                </a:lnTo>
              </a:path>
            </a:pathLst>
          </a:custGeom>
          <a:solidFill>
            <a:srgbClr val="FDE3BA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27" name="Oval 155"/>
          <p:cNvSpPr>
            <a:spLocks noChangeArrowheads="1"/>
          </p:cNvSpPr>
          <p:nvPr/>
        </p:nvSpPr>
        <p:spPr bwMode="auto">
          <a:xfrm>
            <a:off x="8064500" y="4506913"/>
            <a:ext cx="7938" cy="79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828" name="Freeform 156"/>
          <p:cNvSpPr>
            <a:spLocks/>
          </p:cNvSpPr>
          <p:nvPr/>
        </p:nvSpPr>
        <p:spPr bwMode="auto">
          <a:xfrm>
            <a:off x="8177213" y="3848100"/>
            <a:ext cx="268287" cy="274638"/>
          </a:xfrm>
          <a:custGeom>
            <a:avLst/>
            <a:gdLst/>
            <a:ahLst/>
            <a:cxnLst>
              <a:cxn ang="0">
                <a:pos x="67" y="9"/>
              </a:cxn>
              <a:cxn ang="0">
                <a:pos x="48" y="11"/>
              </a:cxn>
              <a:cxn ang="0">
                <a:pos x="38" y="15"/>
              </a:cxn>
              <a:cxn ang="0">
                <a:pos x="29" y="20"/>
              </a:cxn>
              <a:cxn ang="0">
                <a:pos x="22" y="27"/>
              </a:cxn>
              <a:cxn ang="0">
                <a:pos x="16" y="36"/>
              </a:cxn>
              <a:cxn ang="0">
                <a:pos x="12" y="47"/>
              </a:cxn>
              <a:cxn ang="0">
                <a:pos x="4" y="69"/>
              </a:cxn>
              <a:cxn ang="0">
                <a:pos x="0" y="75"/>
              </a:cxn>
              <a:cxn ang="0">
                <a:pos x="12" y="80"/>
              </a:cxn>
              <a:cxn ang="0">
                <a:pos x="27" y="85"/>
              </a:cxn>
              <a:cxn ang="0">
                <a:pos x="37" y="92"/>
              </a:cxn>
              <a:cxn ang="0">
                <a:pos x="45" y="96"/>
              </a:cxn>
              <a:cxn ang="0">
                <a:pos x="53" y="83"/>
              </a:cxn>
              <a:cxn ang="0">
                <a:pos x="53" y="91"/>
              </a:cxn>
              <a:cxn ang="0">
                <a:pos x="50" y="107"/>
              </a:cxn>
              <a:cxn ang="0">
                <a:pos x="48" y="126"/>
              </a:cxn>
              <a:cxn ang="0">
                <a:pos x="47" y="144"/>
              </a:cxn>
              <a:cxn ang="0">
                <a:pos x="47" y="159"/>
              </a:cxn>
              <a:cxn ang="0">
                <a:pos x="52" y="165"/>
              </a:cxn>
              <a:cxn ang="0">
                <a:pos x="63" y="174"/>
              </a:cxn>
              <a:cxn ang="0">
                <a:pos x="77" y="177"/>
              </a:cxn>
              <a:cxn ang="0">
                <a:pos x="94" y="180"/>
              </a:cxn>
              <a:cxn ang="0">
                <a:pos x="107" y="184"/>
              </a:cxn>
              <a:cxn ang="0">
                <a:pos x="120" y="184"/>
              </a:cxn>
              <a:cxn ang="0">
                <a:pos x="135" y="185"/>
              </a:cxn>
              <a:cxn ang="0">
                <a:pos x="146" y="181"/>
              </a:cxn>
              <a:cxn ang="0">
                <a:pos x="160" y="175"/>
              </a:cxn>
              <a:cxn ang="0">
                <a:pos x="169" y="167"/>
              </a:cxn>
              <a:cxn ang="0">
                <a:pos x="174" y="149"/>
              </a:cxn>
              <a:cxn ang="0">
                <a:pos x="176" y="130"/>
              </a:cxn>
              <a:cxn ang="0">
                <a:pos x="175" y="113"/>
              </a:cxn>
              <a:cxn ang="0">
                <a:pos x="171" y="100"/>
              </a:cxn>
              <a:cxn ang="0">
                <a:pos x="170" y="86"/>
              </a:cxn>
              <a:cxn ang="0">
                <a:pos x="166" y="67"/>
              </a:cxn>
              <a:cxn ang="0">
                <a:pos x="177" y="80"/>
              </a:cxn>
              <a:cxn ang="0">
                <a:pos x="179" y="67"/>
              </a:cxn>
              <a:cxn ang="0">
                <a:pos x="184" y="56"/>
              </a:cxn>
              <a:cxn ang="0">
                <a:pos x="190" y="46"/>
              </a:cxn>
              <a:cxn ang="0">
                <a:pos x="195" y="40"/>
              </a:cxn>
              <a:cxn ang="0">
                <a:pos x="203" y="38"/>
              </a:cxn>
              <a:cxn ang="0">
                <a:pos x="194" y="33"/>
              </a:cxn>
              <a:cxn ang="0">
                <a:pos x="187" y="27"/>
              </a:cxn>
              <a:cxn ang="0">
                <a:pos x="177" y="18"/>
              </a:cxn>
              <a:cxn ang="0">
                <a:pos x="168" y="9"/>
              </a:cxn>
              <a:cxn ang="0">
                <a:pos x="158" y="4"/>
              </a:cxn>
              <a:cxn ang="0">
                <a:pos x="143" y="0"/>
              </a:cxn>
              <a:cxn ang="0">
                <a:pos x="134" y="0"/>
              </a:cxn>
              <a:cxn ang="0">
                <a:pos x="67" y="9"/>
              </a:cxn>
            </a:cxnLst>
            <a:rect l="0" t="0" r="r" b="b"/>
            <a:pathLst>
              <a:path w="204" h="186">
                <a:moveTo>
                  <a:pt x="67" y="9"/>
                </a:moveTo>
                <a:lnTo>
                  <a:pt x="48" y="11"/>
                </a:lnTo>
                <a:lnTo>
                  <a:pt x="38" y="15"/>
                </a:lnTo>
                <a:lnTo>
                  <a:pt x="29" y="20"/>
                </a:lnTo>
                <a:lnTo>
                  <a:pt x="22" y="27"/>
                </a:lnTo>
                <a:lnTo>
                  <a:pt x="16" y="36"/>
                </a:lnTo>
                <a:lnTo>
                  <a:pt x="12" y="47"/>
                </a:lnTo>
                <a:lnTo>
                  <a:pt x="4" y="69"/>
                </a:lnTo>
                <a:lnTo>
                  <a:pt x="0" y="75"/>
                </a:lnTo>
                <a:lnTo>
                  <a:pt x="12" y="80"/>
                </a:lnTo>
                <a:lnTo>
                  <a:pt x="27" y="85"/>
                </a:lnTo>
                <a:lnTo>
                  <a:pt x="37" y="92"/>
                </a:lnTo>
                <a:lnTo>
                  <a:pt x="45" y="96"/>
                </a:lnTo>
                <a:lnTo>
                  <a:pt x="53" y="83"/>
                </a:lnTo>
                <a:lnTo>
                  <a:pt x="53" y="91"/>
                </a:lnTo>
                <a:lnTo>
                  <a:pt x="50" y="107"/>
                </a:lnTo>
                <a:lnTo>
                  <a:pt x="48" y="126"/>
                </a:lnTo>
                <a:lnTo>
                  <a:pt x="47" y="144"/>
                </a:lnTo>
                <a:lnTo>
                  <a:pt x="47" y="159"/>
                </a:lnTo>
                <a:lnTo>
                  <a:pt x="52" y="165"/>
                </a:lnTo>
                <a:lnTo>
                  <a:pt x="63" y="174"/>
                </a:lnTo>
                <a:lnTo>
                  <a:pt x="77" y="177"/>
                </a:lnTo>
                <a:lnTo>
                  <a:pt x="94" y="180"/>
                </a:lnTo>
                <a:lnTo>
                  <a:pt x="107" y="184"/>
                </a:lnTo>
                <a:lnTo>
                  <a:pt x="120" y="184"/>
                </a:lnTo>
                <a:lnTo>
                  <a:pt x="135" y="185"/>
                </a:lnTo>
                <a:lnTo>
                  <a:pt x="146" y="181"/>
                </a:lnTo>
                <a:lnTo>
                  <a:pt x="160" y="175"/>
                </a:lnTo>
                <a:lnTo>
                  <a:pt x="169" y="167"/>
                </a:lnTo>
                <a:lnTo>
                  <a:pt x="174" y="149"/>
                </a:lnTo>
                <a:lnTo>
                  <a:pt x="176" y="130"/>
                </a:lnTo>
                <a:lnTo>
                  <a:pt x="175" y="113"/>
                </a:lnTo>
                <a:lnTo>
                  <a:pt x="171" y="100"/>
                </a:lnTo>
                <a:lnTo>
                  <a:pt x="170" y="86"/>
                </a:lnTo>
                <a:lnTo>
                  <a:pt x="166" y="67"/>
                </a:lnTo>
                <a:lnTo>
                  <a:pt x="177" y="80"/>
                </a:lnTo>
                <a:lnTo>
                  <a:pt x="179" y="67"/>
                </a:lnTo>
                <a:lnTo>
                  <a:pt x="184" y="56"/>
                </a:lnTo>
                <a:lnTo>
                  <a:pt x="190" y="46"/>
                </a:lnTo>
                <a:lnTo>
                  <a:pt x="195" y="40"/>
                </a:lnTo>
                <a:lnTo>
                  <a:pt x="203" y="38"/>
                </a:lnTo>
                <a:lnTo>
                  <a:pt x="194" y="33"/>
                </a:lnTo>
                <a:lnTo>
                  <a:pt x="187" y="27"/>
                </a:lnTo>
                <a:lnTo>
                  <a:pt x="177" y="18"/>
                </a:lnTo>
                <a:lnTo>
                  <a:pt x="168" y="9"/>
                </a:lnTo>
                <a:lnTo>
                  <a:pt x="158" y="4"/>
                </a:lnTo>
                <a:lnTo>
                  <a:pt x="143" y="0"/>
                </a:lnTo>
                <a:lnTo>
                  <a:pt x="134" y="0"/>
                </a:lnTo>
                <a:lnTo>
                  <a:pt x="67" y="9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" name="Group 157"/>
          <p:cNvGrpSpPr>
            <a:grpSpLocks/>
          </p:cNvGrpSpPr>
          <p:nvPr/>
        </p:nvGrpSpPr>
        <p:grpSpPr bwMode="auto">
          <a:xfrm>
            <a:off x="8256588" y="3779838"/>
            <a:ext cx="87312" cy="9525"/>
            <a:chOff x="5817" y="2349"/>
            <a:chExt cx="67" cy="7"/>
          </a:xfrm>
        </p:grpSpPr>
        <p:sp>
          <p:nvSpPr>
            <p:cNvPr id="156830" name="Oval 158"/>
            <p:cNvSpPr>
              <a:spLocks noChangeArrowheads="1"/>
            </p:cNvSpPr>
            <p:nvPr/>
          </p:nvSpPr>
          <p:spPr bwMode="auto">
            <a:xfrm>
              <a:off x="5817" y="2352"/>
              <a:ext cx="1" cy="4"/>
            </a:xfrm>
            <a:prstGeom prst="ellipse">
              <a:avLst/>
            </a:prstGeom>
            <a:solidFill>
              <a:srgbClr val="FFBF7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831" name="Oval 159"/>
            <p:cNvSpPr>
              <a:spLocks noChangeArrowheads="1"/>
            </p:cNvSpPr>
            <p:nvPr/>
          </p:nvSpPr>
          <p:spPr bwMode="auto">
            <a:xfrm>
              <a:off x="5883" y="2349"/>
              <a:ext cx="1" cy="3"/>
            </a:xfrm>
            <a:prstGeom prst="ellipse">
              <a:avLst/>
            </a:prstGeom>
            <a:solidFill>
              <a:srgbClr val="FFBF7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832" name="Freeform 160"/>
          <p:cNvSpPr>
            <a:spLocks/>
          </p:cNvSpPr>
          <p:nvPr/>
        </p:nvSpPr>
        <p:spPr bwMode="auto">
          <a:xfrm>
            <a:off x="8259763" y="3703638"/>
            <a:ext cx="90487" cy="23495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1" y="54"/>
              </a:cxn>
              <a:cxn ang="0">
                <a:pos x="2" y="61"/>
              </a:cxn>
              <a:cxn ang="0">
                <a:pos x="4" y="70"/>
              </a:cxn>
              <a:cxn ang="0">
                <a:pos x="7" y="76"/>
              </a:cxn>
              <a:cxn ang="0">
                <a:pos x="9" y="78"/>
              </a:cxn>
              <a:cxn ang="0">
                <a:pos x="12" y="81"/>
              </a:cxn>
              <a:cxn ang="0">
                <a:pos x="10" y="106"/>
              </a:cxn>
              <a:cxn ang="0">
                <a:pos x="43" y="158"/>
              </a:cxn>
              <a:cxn ang="0">
                <a:pos x="64" y="100"/>
              </a:cxn>
              <a:cxn ang="0">
                <a:pos x="63" y="80"/>
              </a:cxn>
              <a:cxn ang="0">
                <a:pos x="66" y="75"/>
              </a:cxn>
              <a:cxn ang="0">
                <a:pos x="68" y="71"/>
              </a:cxn>
              <a:cxn ang="0">
                <a:pos x="69" y="65"/>
              </a:cxn>
              <a:cxn ang="0">
                <a:pos x="69" y="55"/>
              </a:cxn>
              <a:cxn ang="0">
                <a:pos x="67" y="43"/>
              </a:cxn>
              <a:cxn ang="0">
                <a:pos x="65" y="25"/>
              </a:cxn>
              <a:cxn ang="0">
                <a:pos x="62" y="17"/>
              </a:cxn>
              <a:cxn ang="0">
                <a:pos x="57" y="10"/>
              </a:cxn>
              <a:cxn ang="0">
                <a:pos x="52" y="6"/>
              </a:cxn>
              <a:cxn ang="0">
                <a:pos x="45" y="2"/>
              </a:cxn>
              <a:cxn ang="0">
                <a:pos x="36" y="0"/>
              </a:cxn>
              <a:cxn ang="0">
                <a:pos x="26" y="2"/>
              </a:cxn>
              <a:cxn ang="0">
                <a:pos x="18" y="6"/>
              </a:cxn>
              <a:cxn ang="0">
                <a:pos x="11" y="11"/>
              </a:cxn>
              <a:cxn ang="0">
                <a:pos x="3" y="21"/>
              </a:cxn>
              <a:cxn ang="0">
                <a:pos x="1" y="30"/>
              </a:cxn>
              <a:cxn ang="0">
                <a:pos x="0" y="42"/>
              </a:cxn>
            </a:cxnLst>
            <a:rect l="0" t="0" r="r" b="b"/>
            <a:pathLst>
              <a:path w="70" h="159">
                <a:moveTo>
                  <a:pt x="0" y="42"/>
                </a:moveTo>
                <a:lnTo>
                  <a:pt x="1" y="54"/>
                </a:lnTo>
                <a:lnTo>
                  <a:pt x="2" y="61"/>
                </a:lnTo>
                <a:lnTo>
                  <a:pt x="4" y="70"/>
                </a:lnTo>
                <a:lnTo>
                  <a:pt x="7" y="76"/>
                </a:lnTo>
                <a:lnTo>
                  <a:pt x="9" y="78"/>
                </a:lnTo>
                <a:lnTo>
                  <a:pt x="12" y="81"/>
                </a:lnTo>
                <a:lnTo>
                  <a:pt x="10" y="106"/>
                </a:lnTo>
                <a:lnTo>
                  <a:pt x="43" y="158"/>
                </a:lnTo>
                <a:lnTo>
                  <a:pt x="64" y="100"/>
                </a:lnTo>
                <a:lnTo>
                  <a:pt x="63" y="80"/>
                </a:lnTo>
                <a:lnTo>
                  <a:pt x="66" y="75"/>
                </a:lnTo>
                <a:lnTo>
                  <a:pt x="68" y="71"/>
                </a:lnTo>
                <a:lnTo>
                  <a:pt x="69" y="65"/>
                </a:lnTo>
                <a:lnTo>
                  <a:pt x="69" y="55"/>
                </a:lnTo>
                <a:lnTo>
                  <a:pt x="67" y="43"/>
                </a:lnTo>
                <a:lnTo>
                  <a:pt x="65" y="25"/>
                </a:lnTo>
                <a:lnTo>
                  <a:pt x="62" y="17"/>
                </a:lnTo>
                <a:lnTo>
                  <a:pt x="57" y="10"/>
                </a:lnTo>
                <a:lnTo>
                  <a:pt x="52" y="6"/>
                </a:lnTo>
                <a:lnTo>
                  <a:pt x="45" y="2"/>
                </a:lnTo>
                <a:lnTo>
                  <a:pt x="36" y="0"/>
                </a:lnTo>
                <a:lnTo>
                  <a:pt x="26" y="2"/>
                </a:lnTo>
                <a:lnTo>
                  <a:pt x="18" y="6"/>
                </a:lnTo>
                <a:lnTo>
                  <a:pt x="11" y="11"/>
                </a:lnTo>
                <a:lnTo>
                  <a:pt x="3" y="21"/>
                </a:lnTo>
                <a:lnTo>
                  <a:pt x="1" y="30"/>
                </a:lnTo>
                <a:lnTo>
                  <a:pt x="0" y="42"/>
                </a:lnTo>
              </a:path>
            </a:pathLst>
          </a:custGeom>
          <a:solidFill>
            <a:srgbClr val="FFBF7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1" name="Group 161"/>
          <p:cNvGrpSpPr>
            <a:grpSpLocks/>
          </p:cNvGrpSpPr>
          <p:nvPr/>
        </p:nvGrpSpPr>
        <p:grpSpPr bwMode="auto">
          <a:xfrm>
            <a:off x="8286750" y="3784600"/>
            <a:ext cx="36513" cy="14288"/>
            <a:chOff x="5840" y="2353"/>
            <a:chExt cx="28" cy="9"/>
          </a:xfrm>
        </p:grpSpPr>
        <p:sp>
          <p:nvSpPr>
            <p:cNvPr id="156834" name="Oval 162"/>
            <p:cNvSpPr>
              <a:spLocks noChangeArrowheads="1"/>
            </p:cNvSpPr>
            <p:nvPr/>
          </p:nvSpPr>
          <p:spPr bwMode="auto">
            <a:xfrm>
              <a:off x="5844" y="2361"/>
              <a:ext cx="19" cy="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835" name="Arc 163"/>
            <p:cNvSpPr>
              <a:spLocks/>
            </p:cNvSpPr>
            <p:nvPr/>
          </p:nvSpPr>
          <p:spPr bwMode="auto">
            <a:xfrm>
              <a:off x="5847" y="2360"/>
              <a:ext cx="16" cy="2"/>
            </a:xfrm>
            <a:custGeom>
              <a:avLst/>
              <a:gdLst>
                <a:gd name="G0" fmla="+- 19532 0 0"/>
                <a:gd name="G1" fmla="+- 21600 0 0"/>
                <a:gd name="G2" fmla="+- 21600 0 0"/>
                <a:gd name="T0" fmla="*/ 0 w 41132"/>
                <a:gd name="T1" fmla="*/ 12377 h 21600"/>
                <a:gd name="T2" fmla="*/ 41132 w 41132"/>
                <a:gd name="T3" fmla="*/ 21600 h 21600"/>
                <a:gd name="T4" fmla="*/ 19532 w 411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32" h="21600" fill="none" extrusionOk="0">
                  <a:moveTo>
                    <a:pt x="0" y="12377"/>
                  </a:moveTo>
                  <a:cubicBezTo>
                    <a:pt x="3568" y="4820"/>
                    <a:pt x="11175" y="-1"/>
                    <a:pt x="19532" y="0"/>
                  </a:cubicBezTo>
                  <a:cubicBezTo>
                    <a:pt x="31461" y="0"/>
                    <a:pt x="41132" y="9670"/>
                    <a:pt x="41132" y="21600"/>
                  </a:cubicBezTo>
                </a:path>
                <a:path w="41132" h="21600" stroke="0" extrusionOk="0">
                  <a:moveTo>
                    <a:pt x="0" y="12377"/>
                  </a:moveTo>
                  <a:cubicBezTo>
                    <a:pt x="3568" y="4820"/>
                    <a:pt x="11175" y="-1"/>
                    <a:pt x="19532" y="0"/>
                  </a:cubicBezTo>
                  <a:cubicBezTo>
                    <a:pt x="31461" y="0"/>
                    <a:pt x="41132" y="9670"/>
                    <a:pt x="41132" y="21600"/>
                  </a:cubicBezTo>
                  <a:lnTo>
                    <a:pt x="19532" y="2160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836" name="Freeform 164"/>
            <p:cNvSpPr>
              <a:spLocks/>
            </p:cNvSpPr>
            <p:nvPr/>
          </p:nvSpPr>
          <p:spPr bwMode="auto">
            <a:xfrm>
              <a:off x="5840" y="2353"/>
              <a:ext cx="28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4" y="1"/>
                </a:cxn>
                <a:cxn ang="0">
                  <a:pos x="26" y="2"/>
                </a:cxn>
                <a:cxn ang="0">
                  <a:pos x="27" y="3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6" y="3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1" y="2"/>
                </a:cxn>
              </a:cxnLst>
              <a:rect l="0" t="0" r="r" b="b"/>
              <a:pathLst>
                <a:path w="28" h="5">
                  <a:moveTo>
                    <a:pt x="1" y="2"/>
                  </a:moveTo>
                  <a:lnTo>
                    <a:pt x="3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7F5F3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775" name="Group 165"/>
          <p:cNvGrpSpPr>
            <a:grpSpLocks/>
          </p:cNvGrpSpPr>
          <p:nvPr/>
        </p:nvGrpSpPr>
        <p:grpSpPr bwMode="auto">
          <a:xfrm>
            <a:off x="8248650" y="3698875"/>
            <a:ext cx="107950" cy="92075"/>
            <a:chOff x="5811" y="2295"/>
            <a:chExt cx="82" cy="62"/>
          </a:xfrm>
        </p:grpSpPr>
        <p:sp>
          <p:nvSpPr>
            <p:cNvPr id="156838" name="Freeform 166"/>
            <p:cNvSpPr>
              <a:spLocks/>
            </p:cNvSpPr>
            <p:nvPr/>
          </p:nvSpPr>
          <p:spPr bwMode="auto">
            <a:xfrm>
              <a:off x="5811" y="2295"/>
              <a:ext cx="58" cy="62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56" y="5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2" y="4"/>
                </a:cxn>
                <a:cxn ang="0">
                  <a:pos x="29" y="6"/>
                </a:cxn>
                <a:cxn ang="0">
                  <a:pos x="26" y="6"/>
                </a:cxn>
                <a:cxn ang="0">
                  <a:pos x="23" y="7"/>
                </a:cxn>
                <a:cxn ang="0">
                  <a:pos x="20" y="8"/>
                </a:cxn>
                <a:cxn ang="0">
                  <a:pos x="18" y="10"/>
                </a:cxn>
                <a:cxn ang="0">
                  <a:pos x="15" y="12"/>
                </a:cxn>
                <a:cxn ang="0">
                  <a:pos x="13" y="16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7" y="21"/>
                </a:cxn>
                <a:cxn ang="0">
                  <a:pos x="6" y="23"/>
                </a:cxn>
                <a:cxn ang="0">
                  <a:pos x="4" y="26"/>
                </a:cxn>
                <a:cxn ang="0">
                  <a:pos x="2" y="29"/>
                </a:cxn>
                <a:cxn ang="0">
                  <a:pos x="1" y="33"/>
                </a:cxn>
                <a:cxn ang="0">
                  <a:pos x="1" y="36"/>
                </a:cxn>
                <a:cxn ang="0">
                  <a:pos x="0" y="40"/>
                </a:cxn>
                <a:cxn ang="0">
                  <a:pos x="1" y="46"/>
                </a:cxn>
                <a:cxn ang="0">
                  <a:pos x="2" y="49"/>
                </a:cxn>
                <a:cxn ang="0">
                  <a:pos x="4" y="53"/>
                </a:cxn>
                <a:cxn ang="0">
                  <a:pos x="4" y="56"/>
                </a:cxn>
                <a:cxn ang="0">
                  <a:pos x="6" y="57"/>
                </a:cxn>
                <a:cxn ang="0">
                  <a:pos x="8" y="58"/>
                </a:cxn>
                <a:cxn ang="0">
                  <a:pos x="12" y="61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49"/>
                </a:cxn>
                <a:cxn ang="0">
                  <a:pos x="14" y="46"/>
                </a:cxn>
                <a:cxn ang="0">
                  <a:pos x="15" y="41"/>
                </a:cxn>
                <a:cxn ang="0">
                  <a:pos x="16" y="37"/>
                </a:cxn>
                <a:cxn ang="0">
                  <a:pos x="17" y="35"/>
                </a:cxn>
                <a:cxn ang="0">
                  <a:pos x="18" y="32"/>
                </a:cxn>
                <a:cxn ang="0">
                  <a:pos x="18" y="26"/>
                </a:cxn>
                <a:cxn ang="0">
                  <a:pos x="22" y="26"/>
                </a:cxn>
                <a:cxn ang="0">
                  <a:pos x="27" y="26"/>
                </a:cxn>
                <a:cxn ang="0">
                  <a:pos x="31" y="24"/>
                </a:cxn>
                <a:cxn ang="0">
                  <a:pos x="35" y="21"/>
                </a:cxn>
                <a:cxn ang="0">
                  <a:pos x="38" y="17"/>
                </a:cxn>
                <a:cxn ang="0">
                  <a:pos x="41" y="13"/>
                </a:cxn>
                <a:cxn ang="0">
                  <a:pos x="43" y="11"/>
                </a:cxn>
                <a:cxn ang="0">
                  <a:pos x="47" y="10"/>
                </a:cxn>
                <a:cxn ang="0">
                  <a:pos x="50" y="10"/>
                </a:cxn>
                <a:cxn ang="0">
                  <a:pos x="57" y="8"/>
                </a:cxn>
              </a:cxnLst>
              <a:rect l="0" t="0" r="r" b="b"/>
              <a:pathLst>
                <a:path w="58" h="62">
                  <a:moveTo>
                    <a:pt x="57" y="8"/>
                  </a:moveTo>
                  <a:lnTo>
                    <a:pt x="56" y="5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7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2" y="49"/>
                  </a:lnTo>
                  <a:lnTo>
                    <a:pt x="4" y="53"/>
                  </a:lnTo>
                  <a:lnTo>
                    <a:pt x="4" y="56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2" y="61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4" y="46"/>
                  </a:lnTo>
                  <a:lnTo>
                    <a:pt x="15" y="41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8" y="32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7" y="26"/>
                  </a:lnTo>
                  <a:lnTo>
                    <a:pt x="31" y="24"/>
                  </a:lnTo>
                  <a:lnTo>
                    <a:pt x="35" y="21"/>
                  </a:lnTo>
                  <a:lnTo>
                    <a:pt x="38" y="17"/>
                  </a:lnTo>
                  <a:lnTo>
                    <a:pt x="41" y="13"/>
                  </a:lnTo>
                  <a:lnTo>
                    <a:pt x="43" y="11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7" y="8"/>
                  </a:lnTo>
                </a:path>
              </a:pathLst>
            </a:custGeom>
            <a:solidFill>
              <a:srgbClr val="936E49"/>
            </a:solidFill>
            <a:ln w="12700" cap="rnd" cmpd="sng">
              <a:solidFill>
                <a:srgbClr val="936E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39" name="Freeform 167"/>
            <p:cNvSpPr>
              <a:spLocks/>
            </p:cNvSpPr>
            <p:nvPr/>
          </p:nvSpPr>
          <p:spPr bwMode="auto">
            <a:xfrm>
              <a:off x="5868" y="2303"/>
              <a:ext cx="25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9" y="2"/>
                </a:cxn>
                <a:cxn ang="0">
                  <a:pos x="12" y="4"/>
                </a:cxn>
                <a:cxn ang="0">
                  <a:pos x="15" y="8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21" y="21"/>
                </a:cxn>
                <a:cxn ang="0">
                  <a:pos x="21" y="26"/>
                </a:cxn>
                <a:cxn ang="0">
                  <a:pos x="20" y="31"/>
                </a:cxn>
                <a:cxn ang="0">
                  <a:pos x="22" y="37"/>
                </a:cxn>
                <a:cxn ang="0">
                  <a:pos x="23" y="41"/>
                </a:cxn>
                <a:cxn ang="0">
                  <a:pos x="24" y="45"/>
                </a:cxn>
                <a:cxn ang="0">
                  <a:pos x="24" y="49"/>
                </a:cxn>
                <a:cxn ang="0">
                  <a:pos x="24" y="52"/>
                </a:cxn>
                <a:cxn ang="0">
                  <a:pos x="20" y="51"/>
                </a:cxn>
                <a:cxn ang="0">
                  <a:pos x="18" y="49"/>
                </a:cxn>
                <a:cxn ang="0">
                  <a:pos x="15" y="45"/>
                </a:cxn>
                <a:cxn ang="0">
                  <a:pos x="14" y="41"/>
                </a:cxn>
                <a:cxn ang="0">
                  <a:pos x="14" y="35"/>
                </a:cxn>
                <a:cxn ang="0">
                  <a:pos x="13" y="29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7" y="14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1"/>
                  </a:lnTo>
                  <a:lnTo>
                    <a:pt x="22" y="37"/>
                  </a:lnTo>
                  <a:lnTo>
                    <a:pt x="23" y="41"/>
                  </a:lnTo>
                  <a:lnTo>
                    <a:pt x="24" y="45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0" y="51"/>
                  </a:lnTo>
                  <a:lnTo>
                    <a:pt x="18" y="49"/>
                  </a:lnTo>
                  <a:lnTo>
                    <a:pt x="15" y="45"/>
                  </a:lnTo>
                  <a:lnTo>
                    <a:pt x="14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7" y="14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solidFill>
              <a:srgbClr val="936E49"/>
            </a:solidFill>
            <a:ln w="12700" cap="rnd" cmpd="sng">
              <a:solidFill>
                <a:srgbClr val="936E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777" name="Group 168"/>
          <p:cNvGrpSpPr>
            <a:grpSpLocks/>
          </p:cNvGrpSpPr>
          <p:nvPr/>
        </p:nvGrpSpPr>
        <p:grpSpPr bwMode="auto">
          <a:xfrm>
            <a:off x="8286750" y="3765550"/>
            <a:ext cx="28575" cy="57150"/>
            <a:chOff x="5840" y="2340"/>
            <a:chExt cx="22" cy="38"/>
          </a:xfrm>
        </p:grpSpPr>
        <p:grpSp>
          <p:nvGrpSpPr>
            <p:cNvPr id="156779" name="Group 169"/>
            <p:cNvGrpSpPr>
              <a:grpSpLocks/>
            </p:cNvGrpSpPr>
            <p:nvPr/>
          </p:nvGrpSpPr>
          <p:grpSpPr bwMode="auto">
            <a:xfrm>
              <a:off x="5840" y="2340"/>
              <a:ext cx="22" cy="38"/>
              <a:chOff x="5840" y="2340"/>
              <a:chExt cx="22" cy="38"/>
            </a:xfrm>
          </p:grpSpPr>
          <p:grpSp>
            <p:nvGrpSpPr>
              <p:cNvPr id="156786" name="Group 170"/>
              <p:cNvGrpSpPr>
                <a:grpSpLocks/>
              </p:cNvGrpSpPr>
              <p:nvPr/>
            </p:nvGrpSpPr>
            <p:grpSpPr bwMode="auto">
              <a:xfrm>
                <a:off x="5859" y="2344"/>
                <a:ext cx="3" cy="4"/>
                <a:chOff x="5859" y="2344"/>
                <a:chExt cx="3" cy="4"/>
              </a:xfrm>
            </p:grpSpPr>
            <p:sp>
              <p:nvSpPr>
                <p:cNvPr id="156843" name="Oval 171"/>
                <p:cNvSpPr>
                  <a:spLocks noChangeArrowheads="1"/>
                </p:cNvSpPr>
                <p:nvPr/>
              </p:nvSpPr>
              <p:spPr bwMode="auto">
                <a:xfrm flipH="1" flipV="1">
                  <a:off x="5859" y="2345"/>
                  <a:ext cx="3" cy="3"/>
                </a:xfrm>
                <a:prstGeom prst="ellipse">
                  <a:avLst/>
                </a:prstGeom>
                <a:solidFill>
                  <a:srgbClr val="BF7F3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844" name="Oval 172"/>
                <p:cNvSpPr>
                  <a:spLocks noChangeArrowheads="1"/>
                </p:cNvSpPr>
                <p:nvPr/>
              </p:nvSpPr>
              <p:spPr bwMode="auto">
                <a:xfrm flipH="1" flipV="1">
                  <a:off x="5859" y="2344"/>
                  <a:ext cx="3" cy="4"/>
                </a:xfrm>
                <a:prstGeom prst="ellipse">
                  <a:avLst/>
                </a:prstGeom>
                <a:solidFill>
                  <a:srgbClr val="FFBF7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795" name="Group 173"/>
              <p:cNvGrpSpPr>
                <a:grpSpLocks/>
              </p:cNvGrpSpPr>
              <p:nvPr/>
            </p:nvGrpSpPr>
            <p:grpSpPr bwMode="auto">
              <a:xfrm>
                <a:off x="5849" y="2340"/>
                <a:ext cx="7" cy="5"/>
                <a:chOff x="5849" y="2340"/>
                <a:chExt cx="7" cy="5"/>
              </a:xfrm>
            </p:grpSpPr>
            <p:sp>
              <p:nvSpPr>
                <p:cNvPr id="156846" name="Oval 174"/>
                <p:cNvSpPr>
                  <a:spLocks noChangeArrowheads="1"/>
                </p:cNvSpPr>
                <p:nvPr/>
              </p:nvSpPr>
              <p:spPr bwMode="auto">
                <a:xfrm>
                  <a:off x="5850" y="2341"/>
                  <a:ext cx="6" cy="4"/>
                </a:xfrm>
                <a:prstGeom prst="ellipse">
                  <a:avLst/>
                </a:prstGeom>
                <a:solidFill>
                  <a:srgbClr val="BF7F3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847" name="Oval 175"/>
                <p:cNvSpPr>
                  <a:spLocks noChangeArrowheads="1"/>
                </p:cNvSpPr>
                <p:nvPr/>
              </p:nvSpPr>
              <p:spPr bwMode="auto">
                <a:xfrm>
                  <a:off x="5849" y="2340"/>
                  <a:ext cx="6" cy="4"/>
                </a:xfrm>
                <a:prstGeom prst="ellipse">
                  <a:avLst/>
                </a:prstGeom>
                <a:solidFill>
                  <a:srgbClr val="FFBF7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6848" name="Arc 176"/>
              <p:cNvSpPr>
                <a:spLocks/>
              </p:cNvSpPr>
              <p:nvPr/>
            </p:nvSpPr>
            <p:spPr bwMode="auto">
              <a:xfrm>
                <a:off x="5851" y="2376"/>
                <a:ext cx="9" cy="2"/>
              </a:xfrm>
              <a:custGeom>
                <a:avLst/>
                <a:gdLst>
                  <a:gd name="G0" fmla="+- 21600 0 0"/>
                  <a:gd name="G1" fmla="+- 12960 0 0"/>
                  <a:gd name="G2" fmla="+- 21600 0 0"/>
                  <a:gd name="T0" fmla="*/ 38880 w 43200"/>
                  <a:gd name="T1" fmla="*/ 0 h 34560"/>
                  <a:gd name="T2" fmla="*/ 3078 w 43200"/>
                  <a:gd name="T3" fmla="*/ 1847 h 34560"/>
                  <a:gd name="T4" fmla="*/ 21600 w 43200"/>
                  <a:gd name="T5" fmla="*/ 12960 h 34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60" fill="none" extrusionOk="0">
                    <a:moveTo>
                      <a:pt x="38879" y="-1"/>
                    </a:moveTo>
                    <a:cubicBezTo>
                      <a:pt x="41684" y="3738"/>
                      <a:pt x="43200" y="8286"/>
                      <a:pt x="43200" y="12960"/>
                    </a:cubicBezTo>
                    <a:cubicBezTo>
                      <a:pt x="43200" y="24889"/>
                      <a:pt x="33529" y="34560"/>
                      <a:pt x="21600" y="34560"/>
                    </a:cubicBezTo>
                    <a:cubicBezTo>
                      <a:pt x="9670" y="34560"/>
                      <a:pt x="0" y="24889"/>
                      <a:pt x="0" y="12960"/>
                    </a:cubicBezTo>
                    <a:cubicBezTo>
                      <a:pt x="-1" y="9045"/>
                      <a:pt x="1063" y="5203"/>
                      <a:pt x="3078" y="1847"/>
                    </a:cubicBezTo>
                  </a:path>
                  <a:path w="43200" h="34560" stroke="0" extrusionOk="0">
                    <a:moveTo>
                      <a:pt x="38879" y="-1"/>
                    </a:moveTo>
                    <a:cubicBezTo>
                      <a:pt x="41684" y="3738"/>
                      <a:pt x="43200" y="8286"/>
                      <a:pt x="43200" y="12960"/>
                    </a:cubicBezTo>
                    <a:cubicBezTo>
                      <a:pt x="43200" y="24889"/>
                      <a:pt x="33529" y="34560"/>
                      <a:pt x="21600" y="34560"/>
                    </a:cubicBezTo>
                    <a:cubicBezTo>
                      <a:pt x="9670" y="34560"/>
                      <a:pt x="0" y="24889"/>
                      <a:pt x="0" y="12960"/>
                    </a:cubicBezTo>
                    <a:cubicBezTo>
                      <a:pt x="-1" y="9045"/>
                      <a:pt x="1063" y="5203"/>
                      <a:pt x="3078" y="1847"/>
                    </a:cubicBezTo>
                    <a:lnTo>
                      <a:pt x="21600" y="1296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F7F3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49" name="Arc 177"/>
              <p:cNvSpPr>
                <a:spLocks/>
              </p:cNvSpPr>
              <p:nvPr/>
            </p:nvSpPr>
            <p:spPr bwMode="auto">
              <a:xfrm>
                <a:off x="5853" y="2369"/>
                <a:ext cx="2" cy="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43200 w 43200"/>
                  <a:gd name="T1" fmla="*/ 0 h 21600"/>
                  <a:gd name="T2" fmla="*/ 0 w 43200"/>
                  <a:gd name="T3" fmla="*/ 0 h 21600"/>
                  <a:gd name="T4" fmla="*/ 21600 w 432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200" h="21600" stroke="0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7F3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50" name="Freeform 178"/>
              <p:cNvSpPr>
                <a:spLocks/>
              </p:cNvSpPr>
              <p:nvPr/>
            </p:nvSpPr>
            <p:spPr bwMode="auto">
              <a:xfrm>
                <a:off x="5840" y="2348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F7F3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804" name="Group 179"/>
            <p:cNvGrpSpPr>
              <a:grpSpLocks/>
            </p:cNvGrpSpPr>
            <p:nvPr/>
          </p:nvGrpSpPr>
          <p:grpSpPr bwMode="auto">
            <a:xfrm>
              <a:off x="5845" y="2345"/>
              <a:ext cx="14" cy="6"/>
              <a:chOff x="5845" y="2345"/>
              <a:chExt cx="14" cy="6"/>
            </a:xfrm>
          </p:grpSpPr>
          <p:sp>
            <p:nvSpPr>
              <p:cNvPr id="156852" name="Oval 180"/>
              <p:cNvSpPr>
                <a:spLocks noChangeArrowheads="1"/>
              </p:cNvSpPr>
              <p:nvPr/>
            </p:nvSpPr>
            <p:spPr bwMode="auto">
              <a:xfrm flipH="1" flipV="1">
                <a:off x="5845" y="2345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53" name="Oval 181"/>
              <p:cNvSpPr>
                <a:spLocks noChangeArrowheads="1"/>
              </p:cNvSpPr>
              <p:nvPr/>
            </p:nvSpPr>
            <p:spPr bwMode="auto">
              <a:xfrm flipH="1" flipV="1">
                <a:off x="5855" y="2345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6815" name="Group 182"/>
          <p:cNvGrpSpPr>
            <a:grpSpLocks/>
          </p:cNvGrpSpPr>
          <p:nvPr/>
        </p:nvGrpSpPr>
        <p:grpSpPr bwMode="auto">
          <a:xfrm>
            <a:off x="8274050" y="3748088"/>
            <a:ext cx="55563" cy="12700"/>
            <a:chOff x="5831" y="2328"/>
            <a:chExt cx="42" cy="9"/>
          </a:xfrm>
        </p:grpSpPr>
        <p:sp>
          <p:nvSpPr>
            <p:cNvPr id="156855" name="Line 183"/>
            <p:cNvSpPr>
              <a:spLocks noChangeShapeType="1"/>
            </p:cNvSpPr>
            <p:nvPr/>
          </p:nvSpPr>
          <p:spPr bwMode="auto">
            <a:xfrm>
              <a:off x="5850" y="2328"/>
              <a:ext cx="16" cy="0"/>
            </a:xfrm>
            <a:prstGeom prst="line">
              <a:avLst/>
            </a:prstGeom>
            <a:noFill/>
            <a:ln w="12700">
              <a:solidFill>
                <a:srgbClr val="6767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856" name="Arc 184"/>
            <p:cNvSpPr>
              <a:spLocks/>
            </p:cNvSpPr>
            <p:nvPr/>
          </p:nvSpPr>
          <p:spPr bwMode="auto">
            <a:xfrm>
              <a:off x="5851" y="2336"/>
              <a:ext cx="2" cy="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/>
            </a:solidFill>
            <a:ln w="12700" cap="rnd">
              <a:solidFill>
                <a:srgbClr val="6767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6819" name="Group 185"/>
            <p:cNvGrpSpPr>
              <a:grpSpLocks/>
            </p:cNvGrpSpPr>
            <p:nvPr/>
          </p:nvGrpSpPr>
          <p:grpSpPr bwMode="auto">
            <a:xfrm>
              <a:off x="5831" y="2329"/>
              <a:ext cx="42" cy="8"/>
              <a:chOff x="5831" y="2329"/>
              <a:chExt cx="42" cy="8"/>
            </a:xfrm>
          </p:grpSpPr>
          <p:sp>
            <p:nvSpPr>
              <p:cNvPr id="156858" name="Oval 186"/>
              <p:cNvSpPr>
                <a:spLocks noChangeArrowheads="1"/>
              </p:cNvSpPr>
              <p:nvPr/>
            </p:nvSpPr>
            <p:spPr bwMode="auto">
              <a:xfrm>
                <a:off x="5831" y="2329"/>
                <a:ext cx="10" cy="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59" name="Oval 187"/>
              <p:cNvSpPr>
                <a:spLocks noChangeArrowheads="1"/>
              </p:cNvSpPr>
              <p:nvPr/>
            </p:nvSpPr>
            <p:spPr bwMode="auto">
              <a:xfrm>
                <a:off x="5862" y="2329"/>
                <a:ext cx="11" cy="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6823" name="Group 188"/>
          <p:cNvGrpSpPr>
            <a:grpSpLocks/>
          </p:cNvGrpSpPr>
          <p:nvPr/>
        </p:nvGrpSpPr>
        <p:grpSpPr bwMode="auto">
          <a:xfrm>
            <a:off x="8247063" y="3829050"/>
            <a:ext cx="123825" cy="109538"/>
            <a:chOff x="5810" y="2383"/>
            <a:chExt cx="94" cy="74"/>
          </a:xfrm>
        </p:grpSpPr>
        <p:sp>
          <p:nvSpPr>
            <p:cNvPr id="156861" name="Freeform 189"/>
            <p:cNvSpPr>
              <a:spLocks/>
            </p:cNvSpPr>
            <p:nvPr/>
          </p:nvSpPr>
          <p:spPr bwMode="auto">
            <a:xfrm>
              <a:off x="5810" y="2386"/>
              <a:ext cx="54" cy="7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6" y="2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4"/>
                </a:cxn>
                <a:cxn ang="0">
                  <a:pos x="3" y="40"/>
                </a:cxn>
                <a:cxn ang="0">
                  <a:pos x="6" y="37"/>
                </a:cxn>
                <a:cxn ang="0">
                  <a:pos x="11" y="36"/>
                </a:cxn>
                <a:cxn ang="0">
                  <a:pos x="19" y="38"/>
                </a:cxn>
                <a:cxn ang="0">
                  <a:pos x="26" y="42"/>
                </a:cxn>
                <a:cxn ang="0">
                  <a:pos x="31" y="46"/>
                </a:cxn>
                <a:cxn ang="0">
                  <a:pos x="35" y="50"/>
                </a:cxn>
                <a:cxn ang="0">
                  <a:pos x="39" y="57"/>
                </a:cxn>
                <a:cxn ang="0">
                  <a:pos x="41" y="61"/>
                </a:cxn>
                <a:cxn ang="0">
                  <a:pos x="44" y="64"/>
                </a:cxn>
                <a:cxn ang="0">
                  <a:pos x="49" y="69"/>
                </a:cxn>
                <a:cxn ang="0">
                  <a:pos x="53" y="70"/>
                </a:cxn>
                <a:cxn ang="0">
                  <a:pos x="45" y="55"/>
                </a:cxn>
                <a:cxn ang="0">
                  <a:pos x="37" y="39"/>
                </a:cxn>
                <a:cxn ang="0">
                  <a:pos x="30" y="27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1" y="0"/>
                </a:cxn>
              </a:cxnLst>
              <a:rect l="0" t="0" r="r" b="b"/>
              <a:pathLst>
                <a:path w="54" h="71">
                  <a:moveTo>
                    <a:pt x="21" y="0"/>
                  </a:moveTo>
                  <a:lnTo>
                    <a:pt x="16" y="2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6" y="37"/>
                  </a:lnTo>
                  <a:lnTo>
                    <a:pt x="11" y="36"/>
                  </a:lnTo>
                  <a:lnTo>
                    <a:pt x="19" y="38"/>
                  </a:lnTo>
                  <a:lnTo>
                    <a:pt x="26" y="42"/>
                  </a:lnTo>
                  <a:lnTo>
                    <a:pt x="31" y="46"/>
                  </a:lnTo>
                  <a:lnTo>
                    <a:pt x="35" y="50"/>
                  </a:lnTo>
                  <a:lnTo>
                    <a:pt x="39" y="57"/>
                  </a:lnTo>
                  <a:lnTo>
                    <a:pt x="41" y="61"/>
                  </a:lnTo>
                  <a:lnTo>
                    <a:pt x="44" y="64"/>
                  </a:lnTo>
                  <a:lnTo>
                    <a:pt x="49" y="69"/>
                  </a:lnTo>
                  <a:lnTo>
                    <a:pt x="53" y="70"/>
                  </a:lnTo>
                  <a:lnTo>
                    <a:pt x="45" y="55"/>
                  </a:lnTo>
                  <a:lnTo>
                    <a:pt x="37" y="39"/>
                  </a:lnTo>
                  <a:lnTo>
                    <a:pt x="30" y="27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1" y="0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62" name="Freeform 190"/>
            <p:cNvSpPr>
              <a:spLocks/>
            </p:cNvSpPr>
            <p:nvPr/>
          </p:nvSpPr>
          <p:spPr bwMode="auto">
            <a:xfrm>
              <a:off x="5862" y="2383"/>
              <a:ext cx="42" cy="73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6" y="54"/>
                </a:cxn>
                <a:cxn ang="0">
                  <a:pos x="9" y="40"/>
                </a:cxn>
                <a:cxn ang="0">
                  <a:pos x="15" y="21"/>
                </a:cxn>
                <a:cxn ang="0">
                  <a:pos x="17" y="14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25" y="3"/>
                </a:cxn>
                <a:cxn ang="0">
                  <a:pos x="33" y="8"/>
                </a:cxn>
                <a:cxn ang="0">
                  <a:pos x="38" y="15"/>
                </a:cxn>
                <a:cxn ang="0">
                  <a:pos x="40" y="23"/>
                </a:cxn>
                <a:cxn ang="0">
                  <a:pos x="41" y="33"/>
                </a:cxn>
                <a:cxn ang="0">
                  <a:pos x="41" y="38"/>
                </a:cxn>
                <a:cxn ang="0">
                  <a:pos x="37" y="36"/>
                </a:cxn>
                <a:cxn ang="0">
                  <a:pos x="30" y="37"/>
                </a:cxn>
                <a:cxn ang="0">
                  <a:pos x="21" y="42"/>
                </a:cxn>
                <a:cxn ang="0">
                  <a:pos x="15" y="48"/>
                </a:cxn>
                <a:cxn ang="0">
                  <a:pos x="10" y="56"/>
                </a:cxn>
                <a:cxn ang="0">
                  <a:pos x="6" y="63"/>
                </a:cxn>
                <a:cxn ang="0">
                  <a:pos x="0" y="72"/>
                </a:cxn>
              </a:cxnLst>
              <a:rect l="0" t="0" r="r" b="b"/>
              <a:pathLst>
                <a:path w="42" h="73">
                  <a:moveTo>
                    <a:pt x="0" y="72"/>
                  </a:moveTo>
                  <a:lnTo>
                    <a:pt x="6" y="54"/>
                  </a:lnTo>
                  <a:lnTo>
                    <a:pt x="9" y="40"/>
                  </a:lnTo>
                  <a:lnTo>
                    <a:pt x="15" y="21"/>
                  </a:lnTo>
                  <a:lnTo>
                    <a:pt x="17" y="14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3" y="8"/>
                  </a:lnTo>
                  <a:lnTo>
                    <a:pt x="38" y="15"/>
                  </a:lnTo>
                  <a:lnTo>
                    <a:pt x="40" y="23"/>
                  </a:lnTo>
                  <a:lnTo>
                    <a:pt x="41" y="33"/>
                  </a:lnTo>
                  <a:lnTo>
                    <a:pt x="41" y="38"/>
                  </a:lnTo>
                  <a:lnTo>
                    <a:pt x="37" y="36"/>
                  </a:lnTo>
                  <a:lnTo>
                    <a:pt x="30" y="37"/>
                  </a:lnTo>
                  <a:lnTo>
                    <a:pt x="21" y="42"/>
                  </a:lnTo>
                  <a:lnTo>
                    <a:pt x="15" y="48"/>
                  </a:lnTo>
                  <a:lnTo>
                    <a:pt x="10" y="56"/>
                  </a:lnTo>
                  <a:lnTo>
                    <a:pt x="6" y="63"/>
                  </a:lnTo>
                  <a:lnTo>
                    <a:pt x="0" y="72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863" name="Oval 191"/>
          <p:cNvSpPr>
            <a:spLocks noChangeArrowheads="1"/>
          </p:cNvSpPr>
          <p:nvPr/>
        </p:nvSpPr>
        <p:spPr bwMode="auto">
          <a:xfrm>
            <a:off x="8007350" y="4543425"/>
            <a:ext cx="44450" cy="190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864" name="Freeform 192"/>
          <p:cNvSpPr>
            <a:spLocks/>
          </p:cNvSpPr>
          <p:nvPr/>
        </p:nvSpPr>
        <p:spPr bwMode="auto">
          <a:xfrm>
            <a:off x="7705725" y="3781425"/>
            <a:ext cx="223838" cy="171450"/>
          </a:xfrm>
          <a:custGeom>
            <a:avLst/>
            <a:gdLst/>
            <a:ahLst/>
            <a:cxnLst>
              <a:cxn ang="0">
                <a:pos x="147" y="0"/>
              </a:cxn>
              <a:cxn ang="0">
                <a:pos x="0" y="114"/>
              </a:cxn>
              <a:cxn ang="0">
                <a:pos x="168" y="102"/>
              </a:cxn>
            </a:cxnLst>
            <a:rect l="0" t="0" r="r" b="b"/>
            <a:pathLst>
              <a:path w="169" h="115">
                <a:moveTo>
                  <a:pt x="147" y="0"/>
                </a:moveTo>
                <a:lnTo>
                  <a:pt x="0" y="114"/>
                </a:lnTo>
                <a:lnTo>
                  <a:pt x="168" y="102"/>
                </a:lnTo>
              </a:path>
            </a:pathLst>
          </a:custGeom>
          <a:solidFill>
            <a:srgbClr val="E5405D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65" name="Line 193"/>
          <p:cNvSpPr>
            <a:spLocks noChangeShapeType="1"/>
          </p:cNvSpPr>
          <p:nvPr/>
        </p:nvSpPr>
        <p:spPr bwMode="auto">
          <a:xfrm flipH="1" flipV="1">
            <a:off x="7902575" y="3776663"/>
            <a:ext cx="123825" cy="784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829" name="Group 194"/>
          <p:cNvGrpSpPr>
            <a:grpSpLocks/>
          </p:cNvGrpSpPr>
          <p:nvPr/>
        </p:nvGrpSpPr>
        <p:grpSpPr bwMode="auto">
          <a:xfrm>
            <a:off x="6194425" y="4583113"/>
            <a:ext cx="550863" cy="452437"/>
            <a:chOff x="4251" y="2892"/>
            <a:chExt cx="418" cy="305"/>
          </a:xfrm>
        </p:grpSpPr>
        <p:sp>
          <p:nvSpPr>
            <p:cNvPr id="156867" name="Freeform 195"/>
            <p:cNvSpPr>
              <a:spLocks/>
            </p:cNvSpPr>
            <p:nvPr/>
          </p:nvSpPr>
          <p:spPr bwMode="auto">
            <a:xfrm>
              <a:off x="4370" y="3130"/>
              <a:ext cx="220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65"/>
                </a:cxn>
                <a:cxn ang="0">
                  <a:pos x="219" y="47"/>
                </a:cxn>
                <a:cxn ang="0">
                  <a:pos x="171" y="2"/>
                </a:cxn>
                <a:cxn ang="0">
                  <a:pos x="0" y="0"/>
                </a:cxn>
              </a:cxnLst>
              <a:rect l="0" t="0" r="r" b="b"/>
              <a:pathLst>
                <a:path w="220" h="66">
                  <a:moveTo>
                    <a:pt x="0" y="0"/>
                  </a:moveTo>
                  <a:lnTo>
                    <a:pt x="197" y="65"/>
                  </a:lnTo>
                  <a:lnTo>
                    <a:pt x="219" y="47"/>
                  </a:lnTo>
                  <a:lnTo>
                    <a:pt x="171" y="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68" name="Oval 196"/>
            <p:cNvSpPr>
              <a:spLocks noChangeArrowheads="1"/>
            </p:cNvSpPr>
            <p:nvPr/>
          </p:nvSpPr>
          <p:spPr bwMode="auto">
            <a:xfrm>
              <a:off x="4348" y="2896"/>
              <a:ext cx="231" cy="25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4747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869" name="Freeform 197"/>
            <p:cNvSpPr>
              <a:spLocks/>
            </p:cNvSpPr>
            <p:nvPr/>
          </p:nvSpPr>
          <p:spPr bwMode="auto">
            <a:xfrm>
              <a:off x="4294" y="3145"/>
              <a:ext cx="276" cy="5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1"/>
                </a:cxn>
                <a:cxn ang="0">
                  <a:pos x="275" y="51"/>
                </a:cxn>
                <a:cxn ang="0">
                  <a:pos x="223" y="1"/>
                </a:cxn>
                <a:cxn ang="0">
                  <a:pos x="58" y="0"/>
                </a:cxn>
              </a:cxnLst>
              <a:rect l="0" t="0" r="r" b="b"/>
              <a:pathLst>
                <a:path w="276" h="52">
                  <a:moveTo>
                    <a:pt x="58" y="0"/>
                  </a:moveTo>
                  <a:lnTo>
                    <a:pt x="0" y="51"/>
                  </a:lnTo>
                  <a:lnTo>
                    <a:pt x="275" y="51"/>
                  </a:lnTo>
                  <a:lnTo>
                    <a:pt x="223" y="1"/>
                  </a:lnTo>
                  <a:lnTo>
                    <a:pt x="58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70" name="Rectangle 198"/>
            <p:cNvSpPr>
              <a:spLocks noChangeArrowheads="1"/>
            </p:cNvSpPr>
            <p:nvPr/>
          </p:nvSpPr>
          <p:spPr bwMode="auto">
            <a:xfrm>
              <a:off x="4428" y="2892"/>
              <a:ext cx="178" cy="63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solidFill>
                <a:srgbClr val="47474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6833" name="Group 199"/>
            <p:cNvGrpSpPr>
              <a:grpSpLocks/>
            </p:cNvGrpSpPr>
            <p:nvPr/>
          </p:nvGrpSpPr>
          <p:grpSpPr bwMode="auto">
            <a:xfrm>
              <a:off x="4295" y="2893"/>
              <a:ext cx="263" cy="264"/>
              <a:chOff x="4295" y="2893"/>
              <a:chExt cx="263" cy="264"/>
            </a:xfrm>
          </p:grpSpPr>
          <p:sp>
            <p:nvSpPr>
              <p:cNvPr id="156872" name="Oval 200"/>
              <p:cNvSpPr>
                <a:spLocks noChangeArrowheads="1"/>
              </p:cNvSpPr>
              <p:nvPr/>
            </p:nvSpPr>
            <p:spPr bwMode="auto">
              <a:xfrm>
                <a:off x="4295" y="2893"/>
                <a:ext cx="263" cy="264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73" name="Oval 201"/>
              <p:cNvSpPr>
                <a:spLocks noChangeArrowheads="1"/>
              </p:cNvSpPr>
              <p:nvPr/>
            </p:nvSpPr>
            <p:spPr bwMode="auto">
              <a:xfrm>
                <a:off x="4365" y="2969"/>
                <a:ext cx="112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74" name="Oval 202"/>
              <p:cNvSpPr>
                <a:spLocks noChangeArrowheads="1"/>
              </p:cNvSpPr>
              <p:nvPr/>
            </p:nvSpPr>
            <p:spPr bwMode="auto">
              <a:xfrm>
                <a:off x="4345" y="2969"/>
                <a:ext cx="118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875" name="Freeform 203"/>
            <p:cNvSpPr>
              <a:spLocks/>
            </p:cNvSpPr>
            <p:nvPr/>
          </p:nvSpPr>
          <p:spPr bwMode="auto">
            <a:xfrm>
              <a:off x="4409" y="3003"/>
              <a:ext cx="2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0" y="3"/>
                </a:cxn>
                <a:cxn ang="0">
                  <a:pos x="14" y="6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9" y="18"/>
                </a:cxn>
                <a:cxn ang="0">
                  <a:pos x="19" y="22"/>
                </a:cxn>
                <a:cxn ang="0">
                  <a:pos x="19" y="28"/>
                </a:cxn>
                <a:cxn ang="0">
                  <a:pos x="17" y="31"/>
                </a:cxn>
                <a:cxn ang="0">
                  <a:pos x="15" y="34"/>
                </a:cxn>
                <a:cxn ang="0">
                  <a:pos x="11" y="37"/>
                </a:cxn>
                <a:cxn ang="0">
                  <a:pos x="8" y="39"/>
                </a:cxn>
                <a:cxn ang="0">
                  <a:pos x="4" y="40"/>
                </a:cxn>
                <a:cxn ang="0">
                  <a:pos x="0" y="41"/>
                </a:cxn>
              </a:cxnLst>
              <a:rect l="0" t="0" r="r" b="b"/>
              <a:pathLst>
                <a:path w="20" h="4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4" y="6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4" y="40"/>
                  </a:lnTo>
                  <a:lnTo>
                    <a:pt x="0" y="41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76" name="Rectangle 204"/>
            <p:cNvSpPr>
              <a:spLocks noChangeArrowheads="1"/>
            </p:cNvSpPr>
            <p:nvPr/>
          </p:nvSpPr>
          <p:spPr bwMode="auto">
            <a:xfrm>
              <a:off x="4612" y="2907"/>
              <a:ext cx="57" cy="39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877" name="Rectangle 205"/>
            <p:cNvSpPr>
              <a:spLocks noChangeArrowheads="1"/>
            </p:cNvSpPr>
            <p:nvPr/>
          </p:nvSpPr>
          <p:spPr bwMode="auto">
            <a:xfrm>
              <a:off x="4251" y="3006"/>
              <a:ext cx="156" cy="38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878" name="Freeform 206"/>
          <p:cNvSpPr>
            <a:spLocks/>
          </p:cNvSpPr>
          <p:nvPr/>
        </p:nvSpPr>
        <p:spPr bwMode="auto">
          <a:xfrm>
            <a:off x="6761163" y="4624388"/>
            <a:ext cx="61753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8" y="0"/>
              </a:cxn>
            </a:cxnLst>
            <a:rect l="0" t="0" r="r" b="b"/>
            <a:pathLst>
              <a:path w="469" h="1">
                <a:moveTo>
                  <a:pt x="0" y="0"/>
                </a:moveTo>
                <a:lnTo>
                  <a:pt x="468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79" name="Freeform 207"/>
          <p:cNvSpPr>
            <a:spLocks/>
          </p:cNvSpPr>
          <p:nvPr/>
        </p:nvSpPr>
        <p:spPr bwMode="auto">
          <a:xfrm>
            <a:off x="5559425" y="4778375"/>
            <a:ext cx="66516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0"/>
              </a:cxn>
            </a:cxnLst>
            <a:rect l="0" t="0" r="r" b="b"/>
            <a:pathLst>
              <a:path w="505" h="1">
                <a:moveTo>
                  <a:pt x="0" y="0"/>
                </a:moveTo>
                <a:lnTo>
                  <a:pt x="504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80" name="Freeform 208"/>
          <p:cNvSpPr>
            <a:spLocks/>
          </p:cNvSpPr>
          <p:nvPr/>
        </p:nvSpPr>
        <p:spPr bwMode="auto">
          <a:xfrm>
            <a:off x="4756150" y="5942013"/>
            <a:ext cx="803275" cy="457200"/>
          </a:xfrm>
          <a:custGeom>
            <a:avLst/>
            <a:gdLst/>
            <a:ahLst/>
            <a:cxnLst>
              <a:cxn ang="0">
                <a:pos x="510" y="80"/>
              </a:cxn>
              <a:cxn ang="0">
                <a:pos x="482" y="80"/>
              </a:cxn>
              <a:cxn ang="0">
                <a:pos x="453" y="76"/>
              </a:cxn>
              <a:cxn ang="0">
                <a:pos x="425" y="62"/>
              </a:cxn>
              <a:cxn ang="0">
                <a:pos x="397" y="49"/>
              </a:cxn>
              <a:cxn ang="0">
                <a:pos x="368" y="36"/>
              </a:cxn>
              <a:cxn ang="0">
                <a:pos x="340" y="22"/>
              </a:cxn>
              <a:cxn ang="0">
                <a:pos x="312" y="13"/>
              </a:cxn>
              <a:cxn ang="0">
                <a:pos x="283" y="9"/>
              </a:cxn>
              <a:cxn ang="0">
                <a:pos x="255" y="4"/>
              </a:cxn>
              <a:cxn ang="0">
                <a:pos x="227" y="0"/>
              </a:cxn>
              <a:cxn ang="0">
                <a:pos x="198" y="0"/>
              </a:cxn>
              <a:cxn ang="0">
                <a:pos x="170" y="0"/>
              </a:cxn>
              <a:cxn ang="0">
                <a:pos x="142" y="13"/>
              </a:cxn>
              <a:cxn ang="0">
                <a:pos x="118" y="40"/>
              </a:cxn>
              <a:cxn ang="0">
                <a:pos x="99" y="67"/>
              </a:cxn>
              <a:cxn ang="0">
                <a:pos x="85" y="94"/>
              </a:cxn>
              <a:cxn ang="0">
                <a:pos x="57" y="116"/>
              </a:cxn>
              <a:cxn ang="0">
                <a:pos x="28" y="138"/>
              </a:cxn>
              <a:cxn ang="0">
                <a:pos x="9" y="165"/>
              </a:cxn>
              <a:cxn ang="0">
                <a:pos x="0" y="192"/>
              </a:cxn>
              <a:cxn ang="0">
                <a:pos x="5" y="219"/>
              </a:cxn>
              <a:cxn ang="0">
                <a:pos x="14" y="246"/>
              </a:cxn>
              <a:cxn ang="0">
                <a:pos x="33" y="272"/>
              </a:cxn>
              <a:cxn ang="0">
                <a:pos x="57" y="290"/>
              </a:cxn>
              <a:cxn ang="0">
                <a:pos x="85" y="299"/>
              </a:cxn>
              <a:cxn ang="0">
                <a:pos x="113" y="299"/>
              </a:cxn>
              <a:cxn ang="0">
                <a:pos x="142" y="304"/>
              </a:cxn>
              <a:cxn ang="0">
                <a:pos x="170" y="304"/>
              </a:cxn>
              <a:cxn ang="0">
                <a:pos x="198" y="308"/>
              </a:cxn>
              <a:cxn ang="0">
                <a:pos x="227" y="308"/>
              </a:cxn>
              <a:cxn ang="0">
                <a:pos x="255" y="308"/>
              </a:cxn>
              <a:cxn ang="0">
                <a:pos x="283" y="308"/>
              </a:cxn>
              <a:cxn ang="0">
                <a:pos x="312" y="304"/>
              </a:cxn>
              <a:cxn ang="0">
                <a:pos x="340" y="295"/>
              </a:cxn>
              <a:cxn ang="0">
                <a:pos x="368" y="286"/>
              </a:cxn>
              <a:cxn ang="0">
                <a:pos x="397" y="268"/>
              </a:cxn>
              <a:cxn ang="0">
                <a:pos x="425" y="246"/>
              </a:cxn>
              <a:cxn ang="0">
                <a:pos x="448" y="223"/>
              </a:cxn>
              <a:cxn ang="0">
                <a:pos x="472" y="205"/>
              </a:cxn>
              <a:cxn ang="0">
                <a:pos x="500" y="196"/>
              </a:cxn>
              <a:cxn ang="0">
                <a:pos x="529" y="187"/>
              </a:cxn>
              <a:cxn ang="0">
                <a:pos x="557" y="183"/>
              </a:cxn>
              <a:cxn ang="0">
                <a:pos x="585" y="170"/>
              </a:cxn>
              <a:cxn ang="0">
                <a:pos x="609" y="147"/>
              </a:cxn>
              <a:cxn ang="0">
                <a:pos x="609" y="121"/>
              </a:cxn>
              <a:cxn ang="0">
                <a:pos x="595" y="94"/>
              </a:cxn>
              <a:cxn ang="0">
                <a:pos x="567" y="76"/>
              </a:cxn>
              <a:cxn ang="0">
                <a:pos x="538" y="71"/>
              </a:cxn>
              <a:cxn ang="0">
                <a:pos x="524" y="76"/>
              </a:cxn>
            </a:cxnLst>
            <a:rect l="0" t="0" r="r" b="b"/>
            <a:pathLst>
              <a:path w="610" h="309">
                <a:moveTo>
                  <a:pt x="524" y="76"/>
                </a:moveTo>
                <a:lnTo>
                  <a:pt x="510" y="80"/>
                </a:lnTo>
                <a:lnTo>
                  <a:pt x="496" y="80"/>
                </a:lnTo>
                <a:lnTo>
                  <a:pt x="482" y="80"/>
                </a:lnTo>
                <a:lnTo>
                  <a:pt x="467" y="80"/>
                </a:lnTo>
                <a:lnTo>
                  <a:pt x="453" y="76"/>
                </a:lnTo>
                <a:lnTo>
                  <a:pt x="439" y="71"/>
                </a:lnTo>
                <a:lnTo>
                  <a:pt x="425" y="62"/>
                </a:lnTo>
                <a:lnTo>
                  <a:pt x="411" y="54"/>
                </a:lnTo>
                <a:lnTo>
                  <a:pt x="397" y="49"/>
                </a:lnTo>
                <a:lnTo>
                  <a:pt x="382" y="40"/>
                </a:lnTo>
                <a:lnTo>
                  <a:pt x="368" y="36"/>
                </a:lnTo>
                <a:lnTo>
                  <a:pt x="354" y="27"/>
                </a:lnTo>
                <a:lnTo>
                  <a:pt x="340" y="22"/>
                </a:lnTo>
                <a:lnTo>
                  <a:pt x="326" y="18"/>
                </a:lnTo>
                <a:lnTo>
                  <a:pt x="312" y="13"/>
                </a:lnTo>
                <a:lnTo>
                  <a:pt x="297" y="9"/>
                </a:lnTo>
                <a:lnTo>
                  <a:pt x="283" y="9"/>
                </a:lnTo>
                <a:lnTo>
                  <a:pt x="269" y="4"/>
                </a:lnTo>
                <a:lnTo>
                  <a:pt x="255" y="4"/>
                </a:lnTo>
                <a:lnTo>
                  <a:pt x="241" y="0"/>
                </a:lnTo>
                <a:lnTo>
                  <a:pt x="227" y="0"/>
                </a:lnTo>
                <a:lnTo>
                  <a:pt x="212" y="0"/>
                </a:lnTo>
                <a:lnTo>
                  <a:pt x="198" y="0"/>
                </a:lnTo>
                <a:lnTo>
                  <a:pt x="184" y="0"/>
                </a:lnTo>
                <a:lnTo>
                  <a:pt x="170" y="0"/>
                </a:lnTo>
                <a:lnTo>
                  <a:pt x="156" y="4"/>
                </a:lnTo>
                <a:lnTo>
                  <a:pt x="142" y="13"/>
                </a:lnTo>
                <a:lnTo>
                  <a:pt x="127" y="27"/>
                </a:lnTo>
                <a:lnTo>
                  <a:pt x="118" y="40"/>
                </a:lnTo>
                <a:lnTo>
                  <a:pt x="109" y="54"/>
                </a:lnTo>
                <a:lnTo>
                  <a:pt x="99" y="67"/>
                </a:lnTo>
                <a:lnTo>
                  <a:pt x="94" y="80"/>
                </a:lnTo>
                <a:lnTo>
                  <a:pt x="85" y="94"/>
                </a:lnTo>
                <a:lnTo>
                  <a:pt x="71" y="107"/>
                </a:lnTo>
                <a:lnTo>
                  <a:pt x="57" y="116"/>
                </a:lnTo>
                <a:lnTo>
                  <a:pt x="42" y="125"/>
                </a:lnTo>
                <a:lnTo>
                  <a:pt x="28" y="138"/>
                </a:lnTo>
                <a:lnTo>
                  <a:pt x="19" y="152"/>
                </a:lnTo>
                <a:lnTo>
                  <a:pt x="9" y="165"/>
                </a:lnTo>
                <a:lnTo>
                  <a:pt x="0" y="179"/>
                </a:lnTo>
                <a:lnTo>
                  <a:pt x="0" y="192"/>
                </a:lnTo>
                <a:lnTo>
                  <a:pt x="0" y="205"/>
                </a:lnTo>
                <a:lnTo>
                  <a:pt x="5" y="219"/>
                </a:lnTo>
                <a:lnTo>
                  <a:pt x="9" y="232"/>
                </a:lnTo>
                <a:lnTo>
                  <a:pt x="14" y="246"/>
                </a:lnTo>
                <a:lnTo>
                  <a:pt x="28" y="259"/>
                </a:lnTo>
                <a:lnTo>
                  <a:pt x="33" y="272"/>
                </a:lnTo>
                <a:lnTo>
                  <a:pt x="47" y="277"/>
                </a:lnTo>
                <a:lnTo>
                  <a:pt x="57" y="290"/>
                </a:lnTo>
                <a:lnTo>
                  <a:pt x="71" y="295"/>
                </a:lnTo>
                <a:lnTo>
                  <a:pt x="85" y="299"/>
                </a:lnTo>
                <a:lnTo>
                  <a:pt x="99" y="299"/>
                </a:lnTo>
                <a:lnTo>
                  <a:pt x="113" y="299"/>
                </a:lnTo>
                <a:lnTo>
                  <a:pt x="127" y="304"/>
                </a:lnTo>
                <a:lnTo>
                  <a:pt x="142" y="304"/>
                </a:lnTo>
                <a:lnTo>
                  <a:pt x="156" y="304"/>
                </a:lnTo>
                <a:lnTo>
                  <a:pt x="170" y="304"/>
                </a:lnTo>
                <a:lnTo>
                  <a:pt x="184" y="308"/>
                </a:lnTo>
                <a:lnTo>
                  <a:pt x="198" y="308"/>
                </a:lnTo>
                <a:lnTo>
                  <a:pt x="212" y="308"/>
                </a:lnTo>
                <a:lnTo>
                  <a:pt x="227" y="308"/>
                </a:lnTo>
                <a:lnTo>
                  <a:pt x="241" y="308"/>
                </a:lnTo>
                <a:lnTo>
                  <a:pt x="255" y="308"/>
                </a:lnTo>
                <a:lnTo>
                  <a:pt x="269" y="308"/>
                </a:lnTo>
                <a:lnTo>
                  <a:pt x="283" y="308"/>
                </a:lnTo>
                <a:lnTo>
                  <a:pt x="297" y="304"/>
                </a:lnTo>
                <a:lnTo>
                  <a:pt x="312" y="304"/>
                </a:lnTo>
                <a:lnTo>
                  <a:pt x="326" y="299"/>
                </a:lnTo>
                <a:lnTo>
                  <a:pt x="340" y="295"/>
                </a:lnTo>
                <a:lnTo>
                  <a:pt x="354" y="290"/>
                </a:lnTo>
                <a:lnTo>
                  <a:pt x="368" y="286"/>
                </a:lnTo>
                <a:lnTo>
                  <a:pt x="382" y="277"/>
                </a:lnTo>
                <a:lnTo>
                  <a:pt x="397" y="268"/>
                </a:lnTo>
                <a:lnTo>
                  <a:pt x="411" y="254"/>
                </a:lnTo>
                <a:lnTo>
                  <a:pt x="425" y="246"/>
                </a:lnTo>
                <a:lnTo>
                  <a:pt x="434" y="232"/>
                </a:lnTo>
                <a:lnTo>
                  <a:pt x="448" y="223"/>
                </a:lnTo>
                <a:lnTo>
                  <a:pt x="458" y="210"/>
                </a:lnTo>
                <a:lnTo>
                  <a:pt x="472" y="205"/>
                </a:lnTo>
                <a:lnTo>
                  <a:pt x="486" y="201"/>
                </a:lnTo>
                <a:lnTo>
                  <a:pt x="500" y="196"/>
                </a:lnTo>
                <a:lnTo>
                  <a:pt x="515" y="192"/>
                </a:lnTo>
                <a:lnTo>
                  <a:pt x="529" y="187"/>
                </a:lnTo>
                <a:lnTo>
                  <a:pt x="543" y="187"/>
                </a:lnTo>
                <a:lnTo>
                  <a:pt x="557" y="183"/>
                </a:lnTo>
                <a:lnTo>
                  <a:pt x="571" y="179"/>
                </a:lnTo>
                <a:lnTo>
                  <a:pt x="585" y="170"/>
                </a:lnTo>
                <a:lnTo>
                  <a:pt x="600" y="161"/>
                </a:lnTo>
                <a:lnTo>
                  <a:pt x="609" y="147"/>
                </a:lnTo>
                <a:lnTo>
                  <a:pt x="609" y="134"/>
                </a:lnTo>
                <a:lnTo>
                  <a:pt x="609" y="121"/>
                </a:lnTo>
                <a:lnTo>
                  <a:pt x="604" y="107"/>
                </a:lnTo>
                <a:lnTo>
                  <a:pt x="595" y="94"/>
                </a:lnTo>
                <a:lnTo>
                  <a:pt x="581" y="85"/>
                </a:lnTo>
                <a:lnTo>
                  <a:pt x="567" y="76"/>
                </a:lnTo>
                <a:lnTo>
                  <a:pt x="552" y="71"/>
                </a:lnTo>
                <a:lnTo>
                  <a:pt x="538" y="71"/>
                </a:lnTo>
                <a:lnTo>
                  <a:pt x="524" y="71"/>
                </a:lnTo>
                <a:lnTo>
                  <a:pt x="524" y="76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100000">
                <a:srgbClr val="618FFD"/>
              </a:gs>
            </a:gsLst>
            <a:path path="rect">
              <a:fillToRect l="50000" t="50000" r="50000" b="50000"/>
            </a:path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81" name="Freeform 209"/>
          <p:cNvSpPr>
            <a:spLocks/>
          </p:cNvSpPr>
          <p:nvPr/>
        </p:nvSpPr>
        <p:spPr bwMode="auto">
          <a:xfrm>
            <a:off x="1250950" y="6210300"/>
            <a:ext cx="35385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87" y="0"/>
              </a:cxn>
            </a:cxnLst>
            <a:rect l="0" t="0" r="r" b="b"/>
            <a:pathLst>
              <a:path w="2688" h="1">
                <a:moveTo>
                  <a:pt x="0" y="0"/>
                </a:moveTo>
                <a:lnTo>
                  <a:pt x="2687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82" name="Freeform 210"/>
          <p:cNvSpPr>
            <a:spLocks/>
          </p:cNvSpPr>
          <p:nvPr/>
        </p:nvSpPr>
        <p:spPr bwMode="auto">
          <a:xfrm>
            <a:off x="7404100" y="5492750"/>
            <a:ext cx="1360488" cy="819150"/>
          </a:xfrm>
          <a:custGeom>
            <a:avLst/>
            <a:gdLst/>
            <a:ahLst/>
            <a:cxnLst>
              <a:cxn ang="0">
                <a:pos x="864" y="144"/>
              </a:cxn>
              <a:cxn ang="0">
                <a:pos x="816" y="144"/>
              </a:cxn>
              <a:cxn ang="0">
                <a:pos x="768" y="136"/>
              </a:cxn>
              <a:cxn ang="0">
                <a:pos x="720" y="112"/>
              </a:cxn>
              <a:cxn ang="0">
                <a:pos x="672" y="88"/>
              </a:cxn>
              <a:cxn ang="0">
                <a:pos x="624" y="64"/>
              </a:cxn>
              <a:cxn ang="0">
                <a:pos x="576" y="40"/>
              </a:cxn>
              <a:cxn ang="0">
                <a:pos x="528" y="24"/>
              </a:cxn>
              <a:cxn ang="0">
                <a:pos x="480" y="16"/>
              </a:cxn>
              <a:cxn ang="0">
                <a:pos x="432" y="8"/>
              </a:cxn>
              <a:cxn ang="0">
                <a:pos x="384" y="0"/>
              </a:cxn>
              <a:cxn ang="0">
                <a:pos x="336" y="0"/>
              </a:cxn>
              <a:cxn ang="0">
                <a:pos x="288" y="0"/>
              </a:cxn>
              <a:cxn ang="0">
                <a:pos x="240" y="24"/>
              </a:cxn>
              <a:cxn ang="0">
                <a:pos x="200" y="72"/>
              </a:cxn>
              <a:cxn ang="0">
                <a:pos x="168" y="120"/>
              </a:cxn>
              <a:cxn ang="0">
                <a:pos x="144" y="168"/>
              </a:cxn>
              <a:cxn ang="0">
                <a:pos x="96" y="208"/>
              </a:cxn>
              <a:cxn ang="0">
                <a:pos x="48" y="248"/>
              </a:cxn>
              <a:cxn ang="0">
                <a:pos x="16" y="296"/>
              </a:cxn>
              <a:cxn ang="0">
                <a:pos x="0" y="344"/>
              </a:cxn>
              <a:cxn ang="0">
                <a:pos x="8" y="392"/>
              </a:cxn>
              <a:cxn ang="0">
                <a:pos x="24" y="440"/>
              </a:cxn>
              <a:cxn ang="0">
                <a:pos x="56" y="488"/>
              </a:cxn>
              <a:cxn ang="0">
                <a:pos x="96" y="520"/>
              </a:cxn>
              <a:cxn ang="0">
                <a:pos x="144" y="536"/>
              </a:cxn>
              <a:cxn ang="0">
                <a:pos x="192" y="536"/>
              </a:cxn>
              <a:cxn ang="0">
                <a:pos x="240" y="544"/>
              </a:cxn>
              <a:cxn ang="0">
                <a:pos x="288" y="544"/>
              </a:cxn>
              <a:cxn ang="0">
                <a:pos x="336" y="552"/>
              </a:cxn>
              <a:cxn ang="0">
                <a:pos x="384" y="552"/>
              </a:cxn>
              <a:cxn ang="0">
                <a:pos x="432" y="552"/>
              </a:cxn>
              <a:cxn ang="0">
                <a:pos x="480" y="552"/>
              </a:cxn>
              <a:cxn ang="0">
                <a:pos x="528" y="544"/>
              </a:cxn>
              <a:cxn ang="0">
                <a:pos x="576" y="528"/>
              </a:cxn>
              <a:cxn ang="0">
                <a:pos x="624" y="512"/>
              </a:cxn>
              <a:cxn ang="0">
                <a:pos x="672" y="480"/>
              </a:cxn>
              <a:cxn ang="0">
                <a:pos x="720" y="440"/>
              </a:cxn>
              <a:cxn ang="0">
                <a:pos x="760" y="400"/>
              </a:cxn>
              <a:cxn ang="0">
                <a:pos x="800" y="368"/>
              </a:cxn>
              <a:cxn ang="0">
                <a:pos x="848" y="352"/>
              </a:cxn>
              <a:cxn ang="0">
                <a:pos x="896" y="336"/>
              </a:cxn>
              <a:cxn ang="0">
                <a:pos x="944" y="328"/>
              </a:cxn>
              <a:cxn ang="0">
                <a:pos x="992" y="304"/>
              </a:cxn>
              <a:cxn ang="0">
                <a:pos x="1032" y="264"/>
              </a:cxn>
              <a:cxn ang="0">
                <a:pos x="1032" y="216"/>
              </a:cxn>
              <a:cxn ang="0">
                <a:pos x="1008" y="168"/>
              </a:cxn>
              <a:cxn ang="0">
                <a:pos x="960" y="136"/>
              </a:cxn>
              <a:cxn ang="0">
                <a:pos x="912" y="128"/>
              </a:cxn>
              <a:cxn ang="0">
                <a:pos x="888" y="136"/>
              </a:cxn>
            </a:cxnLst>
            <a:rect l="0" t="0" r="r" b="b"/>
            <a:pathLst>
              <a:path w="1033" h="553">
                <a:moveTo>
                  <a:pt x="888" y="136"/>
                </a:moveTo>
                <a:lnTo>
                  <a:pt x="864" y="144"/>
                </a:lnTo>
                <a:lnTo>
                  <a:pt x="840" y="144"/>
                </a:lnTo>
                <a:lnTo>
                  <a:pt x="816" y="144"/>
                </a:lnTo>
                <a:lnTo>
                  <a:pt x="792" y="144"/>
                </a:lnTo>
                <a:lnTo>
                  <a:pt x="768" y="136"/>
                </a:lnTo>
                <a:lnTo>
                  <a:pt x="744" y="128"/>
                </a:lnTo>
                <a:lnTo>
                  <a:pt x="720" y="112"/>
                </a:lnTo>
                <a:lnTo>
                  <a:pt x="696" y="96"/>
                </a:lnTo>
                <a:lnTo>
                  <a:pt x="672" y="88"/>
                </a:lnTo>
                <a:lnTo>
                  <a:pt x="648" y="72"/>
                </a:lnTo>
                <a:lnTo>
                  <a:pt x="624" y="64"/>
                </a:lnTo>
                <a:lnTo>
                  <a:pt x="600" y="48"/>
                </a:lnTo>
                <a:lnTo>
                  <a:pt x="576" y="40"/>
                </a:lnTo>
                <a:lnTo>
                  <a:pt x="552" y="32"/>
                </a:lnTo>
                <a:lnTo>
                  <a:pt x="528" y="24"/>
                </a:lnTo>
                <a:lnTo>
                  <a:pt x="504" y="16"/>
                </a:lnTo>
                <a:lnTo>
                  <a:pt x="480" y="16"/>
                </a:lnTo>
                <a:lnTo>
                  <a:pt x="456" y="8"/>
                </a:lnTo>
                <a:lnTo>
                  <a:pt x="432" y="8"/>
                </a:lnTo>
                <a:lnTo>
                  <a:pt x="408" y="0"/>
                </a:lnTo>
                <a:lnTo>
                  <a:pt x="384" y="0"/>
                </a:lnTo>
                <a:lnTo>
                  <a:pt x="360" y="0"/>
                </a:lnTo>
                <a:lnTo>
                  <a:pt x="336" y="0"/>
                </a:lnTo>
                <a:lnTo>
                  <a:pt x="312" y="0"/>
                </a:lnTo>
                <a:lnTo>
                  <a:pt x="288" y="0"/>
                </a:lnTo>
                <a:lnTo>
                  <a:pt x="264" y="8"/>
                </a:lnTo>
                <a:lnTo>
                  <a:pt x="240" y="24"/>
                </a:lnTo>
                <a:lnTo>
                  <a:pt x="216" y="48"/>
                </a:lnTo>
                <a:lnTo>
                  <a:pt x="200" y="72"/>
                </a:lnTo>
                <a:lnTo>
                  <a:pt x="184" y="96"/>
                </a:lnTo>
                <a:lnTo>
                  <a:pt x="168" y="120"/>
                </a:lnTo>
                <a:lnTo>
                  <a:pt x="160" y="144"/>
                </a:lnTo>
                <a:lnTo>
                  <a:pt x="144" y="168"/>
                </a:lnTo>
                <a:lnTo>
                  <a:pt x="120" y="192"/>
                </a:lnTo>
                <a:lnTo>
                  <a:pt x="96" y="208"/>
                </a:lnTo>
                <a:lnTo>
                  <a:pt x="72" y="224"/>
                </a:lnTo>
                <a:lnTo>
                  <a:pt x="48" y="248"/>
                </a:lnTo>
                <a:lnTo>
                  <a:pt x="32" y="272"/>
                </a:lnTo>
                <a:lnTo>
                  <a:pt x="16" y="296"/>
                </a:lnTo>
                <a:lnTo>
                  <a:pt x="0" y="320"/>
                </a:lnTo>
                <a:lnTo>
                  <a:pt x="0" y="344"/>
                </a:lnTo>
                <a:lnTo>
                  <a:pt x="0" y="368"/>
                </a:lnTo>
                <a:lnTo>
                  <a:pt x="8" y="392"/>
                </a:lnTo>
                <a:lnTo>
                  <a:pt x="16" y="416"/>
                </a:lnTo>
                <a:lnTo>
                  <a:pt x="24" y="440"/>
                </a:lnTo>
                <a:lnTo>
                  <a:pt x="48" y="464"/>
                </a:lnTo>
                <a:lnTo>
                  <a:pt x="56" y="488"/>
                </a:lnTo>
                <a:lnTo>
                  <a:pt x="80" y="496"/>
                </a:lnTo>
                <a:lnTo>
                  <a:pt x="96" y="520"/>
                </a:lnTo>
                <a:lnTo>
                  <a:pt x="120" y="528"/>
                </a:lnTo>
                <a:lnTo>
                  <a:pt x="144" y="536"/>
                </a:lnTo>
                <a:lnTo>
                  <a:pt x="168" y="536"/>
                </a:lnTo>
                <a:lnTo>
                  <a:pt x="192" y="536"/>
                </a:lnTo>
                <a:lnTo>
                  <a:pt x="216" y="544"/>
                </a:lnTo>
                <a:lnTo>
                  <a:pt x="240" y="544"/>
                </a:lnTo>
                <a:lnTo>
                  <a:pt x="264" y="544"/>
                </a:lnTo>
                <a:lnTo>
                  <a:pt x="288" y="544"/>
                </a:lnTo>
                <a:lnTo>
                  <a:pt x="312" y="552"/>
                </a:lnTo>
                <a:lnTo>
                  <a:pt x="336" y="552"/>
                </a:lnTo>
                <a:lnTo>
                  <a:pt x="360" y="552"/>
                </a:lnTo>
                <a:lnTo>
                  <a:pt x="384" y="552"/>
                </a:lnTo>
                <a:lnTo>
                  <a:pt x="408" y="552"/>
                </a:lnTo>
                <a:lnTo>
                  <a:pt x="432" y="552"/>
                </a:lnTo>
                <a:lnTo>
                  <a:pt x="456" y="552"/>
                </a:lnTo>
                <a:lnTo>
                  <a:pt x="480" y="552"/>
                </a:lnTo>
                <a:lnTo>
                  <a:pt x="504" y="544"/>
                </a:lnTo>
                <a:lnTo>
                  <a:pt x="528" y="544"/>
                </a:lnTo>
                <a:lnTo>
                  <a:pt x="552" y="536"/>
                </a:lnTo>
                <a:lnTo>
                  <a:pt x="576" y="528"/>
                </a:lnTo>
                <a:lnTo>
                  <a:pt x="600" y="520"/>
                </a:lnTo>
                <a:lnTo>
                  <a:pt x="624" y="512"/>
                </a:lnTo>
                <a:lnTo>
                  <a:pt x="648" y="496"/>
                </a:lnTo>
                <a:lnTo>
                  <a:pt x="672" y="480"/>
                </a:lnTo>
                <a:lnTo>
                  <a:pt x="696" y="456"/>
                </a:lnTo>
                <a:lnTo>
                  <a:pt x="720" y="440"/>
                </a:lnTo>
                <a:lnTo>
                  <a:pt x="736" y="416"/>
                </a:lnTo>
                <a:lnTo>
                  <a:pt x="760" y="400"/>
                </a:lnTo>
                <a:lnTo>
                  <a:pt x="776" y="376"/>
                </a:lnTo>
                <a:lnTo>
                  <a:pt x="800" y="368"/>
                </a:lnTo>
                <a:lnTo>
                  <a:pt x="824" y="360"/>
                </a:lnTo>
                <a:lnTo>
                  <a:pt x="848" y="352"/>
                </a:lnTo>
                <a:lnTo>
                  <a:pt x="872" y="344"/>
                </a:lnTo>
                <a:lnTo>
                  <a:pt x="896" y="336"/>
                </a:lnTo>
                <a:lnTo>
                  <a:pt x="920" y="336"/>
                </a:lnTo>
                <a:lnTo>
                  <a:pt x="944" y="328"/>
                </a:lnTo>
                <a:lnTo>
                  <a:pt x="968" y="320"/>
                </a:lnTo>
                <a:lnTo>
                  <a:pt x="992" y="304"/>
                </a:lnTo>
                <a:lnTo>
                  <a:pt x="1016" y="288"/>
                </a:lnTo>
                <a:lnTo>
                  <a:pt x="1032" y="264"/>
                </a:lnTo>
                <a:lnTo>
                  <a:pt x="1032" y="240"/>
                </a:lnTo>
                <a:lnTo>
                  <a:pt x="1032" y="216"/>
                </a:lnTo>
                <a:lnTo>
                  <a:pt x="1024" y="192"/>
                </a:lnTo>
                <a:lnTo>
                  <a:pt x="1008" y="168"/>
                </a:lnTo>
                <a:lnTo>
                  <a:pt x="984" y="152"/>
                </a:lnTo>
                <a:lnTo>
                  <a:pt x="960" y="136"/>
                </a:lnTo>
                <a:lnTo>
                  <a:pt x="936" y="128"/>
                </a:lnTo>
                <a:lnTo>
                  <a:pt x="912" y="128"/>
                </a:lnTo>
                <a:lnTo>
                  <a:pt x="888" y="128"/>
                </a:lnTo>
                <a:lnTo>
                  <a:pt x="888" y="136"/>
                </a:lnTo>
              </a:path>
            </a:pathLst>
          </a:custGeom>
          <a:solidFill>
            <a:srgbClr val="3165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83" name="Rectangle 211"/>
          <p:cNvSpPr>
            <a:spLocks noChangeArrowheads="1"/>
          </p:cNvSpPr>
          <p:nvPr/>
        </p:nvSpPr>
        <p:spPr bwMode="auto">
          <a:xfrm flipH="1">
            <a:off x="7421563" y="5910263"/>
            <a:ext cx="77264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 i="1">
                <a:solidFill>
                  <a:schemeClr val="bg1"/>
                </a:solidFill>
                <a:latin typeface="Arial" pitchFamily="34" charset="0"/>
              </a:rPr>
              <a:t>HCCC</a:t>
            </a:r>
          </a:p>
        </p:txBody>
      </p:sp>
      <p:sp>
        <p:nvSpPr>
          <p:cNvPr id="156884" name="Freeform 212"/>
          <p:cNvSpPr>
            <a:spLocks/>
          </p:cNvSpPr>
          <p:nvPr/>
        </p:nvSpPr>
        <p:spPr bwMode="auto">
          <a:xfrm>
            <a:off x="8040688" y="5489575"/>
            <a:ext cx="117475" cy="347663"/>
          </a:xfrm>
          <a:custGeom>
            <a:avLst/>
            <a:gdLst/>
            <a:ahLst/>
            <a:cxnLst>
              <a:cxn ang="0">
                <a:pos x="81" y="6"/>
              </a:cxn>
              <a:cxn ang="0">
                <a:pos x="38" y="217"/>
              </a:cxn>
              <a:cxn ang="0">
                <a:pos x="34" y="218"/>
              </a:cxn>
              <a:cxn ang="0">
                <a:pos x="23" y="214"/>
              </a:cxn>
              <a:cxn ang="0">
                <a:pos x="15" y="213"/>
              </a:cxn>
              <a:cxn ang="0">
                <a:pos x="9" y="213"/>
              </a:cxn>
              <a:cxn ang="0">
                <a:pos x="6" y="215"/>
              </a:cxn>
              <a:cxn ang="0">
                <a:pos x="2" y="217"/>
              </a:cxn>
              <a:cxn ang="0">
                <a:pos x="0" y="219"/>
              </a:cxn>
              <a:cxn ang="0">
                <a:pos x="0" y="223"/>
              </a:cxn>
              <a:cxn ang="0">
                <a:pos x="1" y="226"/>
              </a:cxn>
              <a:cxn ang="0">
                <a:pos x="3" y="230"/>
              </a:cxn>
              <a:cxn ang="0">
                <a:pos x="6" y="232"/>
              </a:cxn>
              <a:cxn ang="0">
                <a:pos x="10" y="233"/>
              </a:cxn>
              <a:cxn ang="0">
                <a:pos x="18" y="234"/>
              </a:cxn>
              <a:cxn ang="0">
                <a:pos x="29" y="231"/>
              </a:cxn>
              <a:cxn ang="0">
                <a:pos x="41" y="227"/>
              </a:cxn>
              <a:cxn ang="0">
                <a:pos x="88" y="0"/>
              </a:cxn>
              <a:cxn ang="0">
                <a:pos x="81" y="6"/>
              </a:cxn>
            </a:cxnLst>
            <a:rect l="0" t="0" r="r" b="b"/>
            <a:pathLst>
              <a:path w="89" h="235">
                <a:moveTo>
                  <a:pt x="81" y="6"/>
                </a:moveTo>
                <a:lnTo>
                  <a:pt x="38" y="217"/>
                </a:lnTo>
                <a:lnTo>
                  <a:pt x="34" y="218"/>
                </a:lnTo>
                <a:lnTo>
                  <a:pt x="23" y="214"/>
                </a:lnTo>
                <a:lnTo>
                  <a:pt x="15" y="213"/>
                </a:lnTo>
                <a:lnTo>
                  <a:pt x="9" y="213"/>
                </a:lnTo>
                <a:lnTo>
                  <a:pt x="6" y="215"/>
                </a:lnTo>
                <a:lnTo>
                  <a:pt x="2" y="217"/>
                </a:lnTo>
                <a:lnTo>
                  <a:pt x="0" y="219"/>
                </a:lnTo>
                <a:lnTo>
                  <a:pt x="0" y="223"/>
                </a:lnTo>
                <a:lnTo>
                  <a:pt x="1" y="226"/>
                </a:lnTo>
                <a:lnTo>
                  <a:pt x="3" y="230"/>
                </a:lnTo>
                <a:lnTo>
                  <a:pt x="6" y="232"/>
                </a:lnTo>
                <a:lnTo>
                  <a:pt x="10" y="233"/>
                </a:lnTo>
                <a:lnTo>
                  <a:pt x="18" y="234"/>
                </a:lnTo>
                <a:lnTo>
                  <a:pt x="29" y="231"/>
                </a:lnTo>
                <a:lnTo>
                  <a:pt x="41" y="227"/>
                </a:lnTo>
                <a:lnTo>
                  <a:pt x="88" y="0"/>
                </a:lnTo>
                <a:lnTo>
                  <a:pt x="81" y="6"/>
                </a:lnTo>
              </a:path>
            </a:pathLst>
          </a:custGeom>
          <a:solidFill>
            <a:srgbClr val="DADAD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6837" name="Group 213"/>
          <p:cNvGrpSpPr>
            <a:grpSpLocks/>
          </p:cNvGrpSpPr>
          <p:nvPr/>
        </p:nvGrpSpPr>
        <p:grpSpPr bwMode="auto">
          <a:xfrm>
            <a:off x="8113713" y="5256213"/>
            <a:ext cx="374650" cy="274637"/>
            <a:chOff x="5709" y="3346"/>
            <a:chExt cx="284" cy="186"/>
          </a:xfrm>
        </p:grpSpPr>
        <p:sp>
          <p:nvSpPr>
            <p:cNvPr id="156886" name="Freeform 214"/>
            <p:cNvSpPr>
              <a:spLocks/>
            </p:cNvSpPr>
            <p:nvPr/>
          </p:nvSpPr>
          <p:spPr bwMode="auto">
            <a:xfrm>
              <a:off x="5920" y="3346"/>
              <a:ext cx="73" cy="14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0" y="8"/>
                </a:cxn>
                <a:cxn ang="0">
                  <a:pos x="47" y="14"/>
                </a:cxn>
                <a:cxn ang="0">
                  <a:pos x="54" y="22"/>
                </a:cxn>
                <a:cxn ang="0">
                  <a:pos x="60" y="27"/>
                </a:cxn>
                <a:cxn ang="0">
                  <a:pos x="63" y="30"/>
                </a:cxn>
                <a:cxn ang="0">
                  <a:pos x="65" y="35"/>
                </a:cxn>
                <a:cxn ang="0">
                  <a:pos x="70" y="43"/>
                </a:cxn>
                <a:cxn ang="0">
                  <a:pos x="72" y="46"/>
                </a:cxn>
                <a:cxn ang="0">
                  <a:pos x="71" y="53"/>
                </a:cxn>
                <a:cxn ang="0">
                  <a:pos x="67" y="60"/>
                </a:cxn>
                <a:cxn ang="0">
                  <a:pos x="64" y="74"/>
                </a:cxn>
                <a:cxn ang="0">
                  <a:pos x="60" y="82"/>
                </a:cxn>
                <a:cxn ang="0">
                  <a:pos x="56" y="88"/>
                </a:cxn>
                <a:cxn ang="0">
                  <a:pos x="52" y="93"/>
                </a:cxn>
                <a:cxn ang="0">
                  <a:pos x="48" y="100"/>
                </a:cxn>
                <a:cxn ang="0">
                  <a:pos x="45" y="107"/>
                </a:cxn>
                <a:cxn ang="0">
                  <a:pos x="43" y="113"/>
                </a:cxn>
                <a:cxn ang="0">
                  <a:pos x="41" y="119"/>
                </a:cxn>
                <a:cxn ang="0">
                  <a:pos x="38" y="123"/>
                </a:cxn>
                <a:cxn ang="0">
                  <a:pos x="32" y="127"/>
                </a:cxn>
                <a:cxn ang="0">
                  <a:pos x="25" y="133"/>
                </a:cxn>
                <a:cxn ang="0">
                  <a:pos x="21" y="135"/>
                </a:cxn>
                <a:cxn ang="0">
                  <a:pos x="24" y="137"/>
                </a:cxn>
                <a:cxn ang="0">
                  <a:pos x="25" y="139"/>
                </a:cxn>
                <a:cxn ang="0">
                  <a:pos x="23" y="142"/>
                </a:cxn>
                <a:cxn ang="0">
                  <a:pos x="18" y="142"/>
                </a:cxn>
                <a:cxn ang="0">
                  <a:pos x="13" y="142"/>
                </a:cxn>
                <a:cxn ang="0">
                  <a:pos x="7" y="142"/>
                </a:cxn>
                <a:cxn ang="0">
                  <a:pos x="0" y="113"/>
                </a:cxn>
                <a:cxn ang="0">
                  <a:pos x="6" y="106"/>
                </a:cxn>
                <a:cxn ang="0">
                  <a:pos x="13" y="102"/>
                </a:cxn>
                <a:cxn ang="0">
                  <a:pos x="30" y="99"/>
                </a:cxn>
                <a:cxn ang="0">
                  <a:pos x="30" y="90"/>
                </a:cxn>
                <a:cxn ang="0">
                  <a:pos x="29" y="82"/>
                </a:cxn>
                <a:cxn ang="0">
                  <a:pos x="29" y="74"/>
                </a:cxn>
                <a:cxn ang="0">
                  <a:pos x="30" y="62"/>
                </a:cxn>
                <a:cxn ang="0">
                  <a:pos x="33" y="55"/>
                </a:cxn>
                <a:cxn ang="0">
                  <a:pos x="34" y="49"/>
                </a:cxn>
                <a:cxn ang="0">
                  <a:pos x="30" y="48"/>
                </a:cxn>
                <a:cxn ang="0">
                  <a:pos x="22" y="45"/>
                </a:cxn>
                <a:cxn ang="0">
                  <a:pos x="14" y="40"/>
                </a:cxn>
                <a:cxn ang="0">
                  <a:pos x="9" y="34"/>
                </a:cxn>
                <a:cxn ang="0">
                  <a:pos x="28" y="0"/>
                </a:cxn>
              </a:cxnLst>
              <a:rect l="0" t="0" r="r" b="b"/>
              <a:pathLst>
                <a:path w="73" h="143">
                  <a:moveTo>
                    <a:pt x="28" y="0"/>
                  </a:moveTo>
                  <a:lnTo>
                    <a:pt x="40" y="8"/>
                  </a:lnTo>
                  <a:lnTo>
                    <a:pt x="47" y="14"/>
                  </a:lnTo>
                  <a:lnTo>
                    <a:pt x="54" y="22"/>
                  </a:lnTo>
                  <a:lnTo>
                    <a:pt x="60" y="27"/>
                  </a:lnTo>
                  <a:lnTo>
                    <a:pt x="63" y="30"/>
                  </a:lnTo>
                  <a:lnTo>
                    <a:pt x="65" y="35"/>
                  </a:lnTo>
                  <a:lnTo>
                    <a:pt x="70" y="43"/>
                  </a:lnTo>
                  <a:lnTo>
                    <a:pt x="72" y="46"/>
                  </a:lnTo>
                  <a:lnTo>
                    <a:pt x="71" y="53"/>
                  </a:lnTo>
                  <a:lnTo>
                    <a:pt x="67" y="60"/>
                  </a:lnTo>
                  <a:lnTo>
                    <a:pt x="64" y="74"/>
                  </a:lnTo>
                  <a:lnTo>
                    <a:pt x="60" y="82"/>
                  </a:lnTo>
                  <a:lnTo>
                    <a:pt x="56" y="88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5" y="107"/>
                  </a:lnTo>
                  <a:lnTo>
                    <a:pt x="43" y="113"/>
                  </a:lnTo>
                  <a:lnTo>
                    <a:pt x="41" y="119"/>
                  </a:lnTo>
                  <a:lnTo>
                    <a:pt x="38" y="123"/>
                  </a:lnTo>
                  <a:lnTo>
                    <a:pt x="32" y="127"/>
                  </a:lnTo>
                  <a:lnTo>
                    <a:pt x="25" y="133"/>
                  </a:lnTo>
                  <a:lnTo>
                    <a:pt x="21" y="135"/>
                  </a:lnTo>
                  <a:lnTo>
                    <a:pt x="24" y="137"/>
                  </a:lnTo>
                  <a:lnTo>
                    <a:pt x="25" y="139"/>
                  </a:lnTo>
                  <a:lnTo>
                    <a:pt x="23" y="142"/>
                  </a:lnTo>
                  <a:lnTo>
                    <a:pt x="18" y="142"/>
                  </a:lnTo>
                  <a:lnTo>
                    <a:pt x="13" y="142"/>
                  </a:lnTo>
                  <a:lnTo>
                    <a:pt x="7" y="142"/>
                  </a:lnTo>
                  <a:lnTo>
                    <a:pt x="0" y="113"/>
                  </a:lnTo>
                  <a:lnTo>
                    <a:pt x="6" y="106"/>
                  </a:lnTo>
                  <a:lnTo>
                    <a:pt x="13" y="102"/>
                  </a:lnTo>
                  <a:lnTo>
                    <a:pt x="30" y="99"/>
                  </a:lnTo>
                  <a:lnTo>
                    <a:pt x="30" y="90"/>
                  </a:lnTo>
                  <a:lnTo>
                    <a:pt x="29" y="82"/>
                  </a:lnTo>
                  <a:lnTo>
                    <a:pt x="29" y="74"/>
                  </a:lnTo>
                  <a:lnTo>
                    <a:pt x="30" y="62"/>
                  </a:lnTo>
                  <a:lnTo>
                    <a:pt x="33" y="55"/>
                  </a:lnTo>
                  <a:lnTo>
                    <a:pt x="34" y="49"/>
                  </a:lnTo>
                  <a:lnTo>
                    <a:pt x="30" y="48"/>
                  </a:lnTo>
                  <a:lnTo>
                    <a:pt x="22" y="45"/>
                  </a:lnTo>
                  <a:lnTo>
                    <a:pt x="14" y="40"/>
                  </a:lnTo>
                  <a:lnTo>
                    <a:pt x="9" y="34"/>
                  </a:lnTo>
                  <a:lnTo>
                    <a:pt x="28" y="0"/>
                  </a:lnTo>
                </a:path>
              </a:pathLst>
            </a:custGeom>
            <a:solidFill>
              <a:srgbClr val="FFB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87" name="Freeform 215"/>
            <p:cNvSpPr>
              <a:spLocks/>
            </p:cNvSpPr>
            <p:nvPr/>
          </p:nvSpPr>
          <p:spPr bwMode="auto">
            <a:xfrm>
              <a:off x="5709" y="3379"/>
              <a:ext cx="93" cy="15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3" y="20"/>
                </a:cxn>
                <a:cxn ang="0">
                  <a:pos x="53" y="35"/>
                </a:cxn>
                <a:cxn ang="0">
                  <a:pos x="49" y="46"/>
                </a:cxn>
                <a:cxn ang="0">
                  <a:pos x="43" y="58"/>
                </a:cxn>
                <a:cxn ang="0">
                  <a:pos x="41" y="71"/>
                </a:cxn>
                <a:cxn ang="0">
                  <a:pos x="44" y="86"/>
                </a:cxn>
                <a:cxn ang="0">
                  <a:pos x="44" y="93"/>
                </a:cxn>
                <a:cxn ang="0">
                  <a:pos x="43" y="100"/>
                </a:cxn>
                <a:cxn ang="0">
                  <a:pos x="41" y="103"/>
                </a:cxn>
                <a:cxn ang="0">
                  <a:pos x="39" y="104"/>
                </a:cxn>
                <a:cxn ang="0">
                  <a:pos x="36" y="106"/>
                </a:cxn>
                <a:cxn ang="0">
                  <a:pos x="35" y="107"/>
                </a:cxn>
                <a:cxn ang="0">
                  <a:pos x="34" y="111"/>
                </a:cxn>
                <a:cxn ang="0">
                  <a:pos x="20" y="118"/>
                </a:cxn>
                <a:cxn ang="0">
                  <a:pos x="13" y="120"/>
                </a:cxn>
                <a:cxn ang="0">
                  <a:pos x="6" y="120"/>
                </a:cxn>
                <a:cxn ang="0">
                  <a:pos x="4" y="122"/>
                </a:cxn>
                <a:cxn ang="0">
                  <a:pos x="2" y="130"/>
                </a:cxn>
                <a:cxn ang="0">
                  <a:pos x="0" y="133"/>
                </a:cxn>
                <a:cxn ang="0">
                  <a:pos x="0" y="136"/>
                </a:cxn>
                <a:cxn ang="0">
                  <a:pos x="1" y="139"/>
                </a:cxn>
                <a:cxn ang="0">
                  <a:pos x="5" y="144"/>
                </a:cxn>
                <a:cxn ang="0">
                  <a:pos x="5" y="147"/>
                </a:cxn>
                <a:cxn ang="0">
                  <a:pos x="7" y="150"/>
                </a:cxn>
                <a:cxn ang="0">
                  <a:pos x="13" y="150"/>
                </a:cxn>
                <a:cxn ang="0">
                  <a:pos x="16" y="152"/>
                </a:cxn>
                <a:cxn ang="0">
                  <a:pos x="22" y="152"/>
                </a:cxn>
                <a:cxn ang="0">
                  <a:pos x="25" y="149"/>
                </a:cxn>
                <a:cxn ang="0">
                  <a:pos x="26" y="144"/>
                </a:cxn>
                <a:cxn ang="0">
                  <a:pos x="32" y="140"/>
                </a:cxn>
                <a:cxn ang="0">
                  <a:pos x="44" y="135"/>
                </a:cxn>
                <a:cxn ang="0">
                  <a:pos x="45" y="137"/>
                </a:cxn>
                <a:cxn ang="0">
                  <a:pos x="37" y="144"/>
                </a:cxn>
                <a:cxn ang="0">
                  <a:pos x="35" y="146"/>
                </a:cxn>
                <a:cxn ang="0">
                  <a:pos x="35" y="149"/>
                </a:cxn>
                <a:cxn ang="0">
                  <a:pos x="39" y="150"/>
                </a:cxn>
                <a:cxn ang="0">
                  <a:pos x="49" y="149"/>
                </a:cxn>
                <a:cxn ang="0">
                  <a:pos x="56" y="142"/>
                </a:cxn>
                <a:cxn ang="0">
                  <a:pos x="62" y="136"/>
                </a:cxn>
                <a:cxn ang="0">
                  <a:pos x="66" y="130"/>
                </a:cxn>
                <a:cxn ang="0">
                  <a:pos x="66" y="125"/>
                </a:cxn>
                <a:cxn ang="0">
                  <a:pos x="64" y="122"/>
                </a:cxn>
                <a:cxn ang="0">
                  <a:pos x="59" y="117"/>
                </a:cxn>
                <a:cxn ang="0">
                  <a:pos x="63" y="109"/>
                </a:cxn>
                <a:cxn ang="0">
                  <a:pos x="67" y="102"/>
                </a:cxn>
                <a:cxn ang="0">
                  <a:pos x="71" y="93"/>
                </a:cxn>
                <a:cxn ang="0">
                  <a:pos x="76" y="81"/>
                </a:cxn>
                <a:cxn ang="0">
                  <a:pos x="80" y="67"/>
                </a:cxn>
                <a:cxn ang="0">
                  <a:pos x="82" y="54"/>
                </a:cxn>
                <a:cxn ang="0">
                  <a:pos x="84" y="45"/>
                </a:cxn>
                <a:cxn ang="0">
                  <a:pos x="89" y="32"/>
                </a:cxn>
                <a:cxn ang="0">
                  <a:pos x="92" y="15"/>
                </a:cxn>
                <a:cxn ang="0">
                  <a:pos x="55" y="0"/>
                </a:cxn>
              </a:cxnLst>
              <a:rect l="0" t="0" r="r" b="b"/>
              <a:pathLst>
                <a:path w="93" h="153">
                  <a:moveTo>
                    <a:pt x="55" y="0"/>
                  </a:moveTo>
                  <a:lnTo>
                    <a:pt x="53" y="20"/>
                  </a:lnTo>
                  <a:lnTo>
                    <a:pt x="53" y="35"/>
                  </a:lnTo>
                  <a:lnTo>
                    <a:pt x="49" y="46"/>
                  </a:lnTo>
                  <a:lnTo>
                    <a:pt x="43" y="58"/>
                  </a:lnTo>
                  <a:lnTo>
                    <a:pt x="41" y="71"/>
                  </a:lnTo>
                  <a:lnTo>
                    <a:pt x="44" y="86"/>
                  </a:lnTo>
                  <a:lnTo>
                    <a:pt x="44" y="93"/>
                  </a:lnTo>
                  <a:lnTo>
                    <a:pt x="43" y="100"/>
                  </a:lnTo>
                  <a:lnTo>
                    <a:pt x="41" y="103"/>
                  </a:lnTo>
                  <a:lnTo>
                    <a:pt x="39" y="104"/>
                  </a:lnTo>
                  <a:lnTo>
                    <a:pt x="36" y="106"/>
                  </a:lnTo>
                  <a:lnTo>
                    <a:pt x="35" y="107"/>
                  </a:lnTo>
                  <a:lnTo>
                    <a:pt x="34" y="111"/>
                  </a:lnTo>
                  <a:lnTo>
                    <a:pt x="20" y="118"/>
                  </a:lnTo>
                  <a:lnTo>
                    <a:pt x="13" y="120"/>
                  </a:lnTo>
                  <a:lnTo>
                    <a:pt x="6" y="120"/>
                  </a:lnTo>
                  <a:lnTo>
                    <a:pt x="4" y="122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1" y="139"/>
                  </a:lnTo>
                  <a:lnTo>
                    <a:pt x="5" y="144"/>
                  </a:lnTo>
                  <a:lnTo>
                    <a:pt x="5" y="147"/>
                  </a:lnTo>
                  <a:lnTo>
                    <a:pt x="7" y="150"/>
                  </a:lnTo>
                  <a:lnTo>
                    <a:pt x="13" y="150"/>
                  </a:lnTo>
                  <a:lnTo>
                    <a:pt x="16" y="152"/>
                  </a:lnTo>
                  <a:lnTo>
                    <a:pt x="22" y="152"/>
                  </a:lnTo>
                  <a:lnTo>
                    <a:pt x="25" y="149"/>
                  </a:lnTo>
                  <a:lnTo>
                    <a:pt x="26" y="144"/>
                  </a:lnTo>
                  <a:lnTo>
                    <a:pt x="32" y="140"/>
                  </a:lnTo>
                  <a:lnTo>
                    <a:pt x="44" y="135"/>
                  </a:lnTo>
                  <a:lnTo>
                    <a:pt x="45" y="137"/>
                  </a:lnTo>
                  <a:lnTo>
                    <a:pt x="37" y="144"/>
                  </a:lnTo>
                  <a:lnTo>
                    <a:pt x="35" y="146"/>
                  </a:lnTo>
                  <a:lnTo>
                    <a:pt x="35" y="149"/>
                  </a:lnTo>
                  <a:lnTo>
                    <a:pt x="39" y="150"/>
                  </a:lnTo>
                  <a:lnTo>
                    <a:pt x="49" y="149"/>
                  </a:lnTo>
                  <a:lnTo>
                    <a:pt x="56" y="142"/>
                  </a:lnTo>
                  <a:lnTo>
                    <a:pt x="62" y="136"/>
                  </a:lnTo>
                  <a:lnTo>
                    <a:pt x="66" y="130"/>
                  </a:lnTo>
                  <a:lnTo>
                    <a:pt x="66" y="125"/>
                  </a:lnTo>
                  <a:lnTo>
                    <a:pt x="64" y="122"/>
                  </a:lnTo>
                  <a:lnTo>
                    <a:pt x="59" y="117"/>
                  </a:lnTo>
                  <a:lnTo>
                    <a:pt x="63" y="109"/>
                  </a:lnTo>
                  <a:lnTo>
                    <a:pt x="67" y="102"/>
                  </a:lnTo>
                  <a:lnTo>
                    <a:pt x="71" y="93"/>
                  </a:lnTo>
                  <a:lnTo>
                    <a:pt x="76" y="81"/>
                  </a:lnTo>
                  <a:lnTo>
                    <a:pt x="80" y="67"/>
                  </a:lnTo>
                  <a:lnTo>
                    <a:pt x="82" y="54"/>
                  </a:lnTo>
                  <a:lnTo>
                    <a:pt x="84" y="45"/>
                  </a:lnTo>
                  <a:lnTo>
                    <a:pt x="89" y="32"/>
                  </a:lnTo>
                  <a:lnTo>
                    <a:pt x="92" y="15"/>
                  </a:lnTo>
                  <a:lnTo>
                    <a:pt x="55" y="0"/>
                  </a:lnTo>
                </a:path>
              </a:pathLst>
            </a:custGeom>
            <a:solidFill>
              <a:srgbClr val="FFB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888" name="Freeform 216"/>
          <p:cNvSpPr>
            <a:spLocks/>
          </p:cNvSpPr>
          <p:nvPr/>
        </p:nvSpPr>
        <p:spPr bwMode="auto">
          <a:xfrm>
            <a:off x="8351838" y="5745163"/>
            <a:ext cx="66675" cy="69850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4" y="15"/>
              </a:cxn>
              <a:cxn ang="0">
                <a:pos x="2" y="22"/>
              </a:cxn>
              <a:cxn ang="0">
                <a:pos x="1" y="27"/>
              </a:cxn>
              <a:cxn ang="0">
                <a:pos x="0" y="32"/>
              </a:cxn>
              <a:cxn ang="0">
                <a:pos x="0" y="37"/>
              </a:cxn>
              <a:cxn ang="0">
                <a:pos x="1" y="40"/>
              </a:cxn>
              <a:cxn ang="0">
                <a:pos x="2" y="43"/>
              </a:cxn>
              <a:cxn ang="0">
                <a:pos x="5" y="47"/>
              </a:cxn>
              <a:cxn ang="0">
                <a:pos x="49" y="46"/>
              </a:cxn>
              <a:cxn ang="0">
                <a:pos x="50" y="37"/>
              </a:cxn>
              <a:cxn ang="0">
                <a:pos x="49" y="26"/>
              </a:cxn>
              <a:cxn ang="0">
                <a:pos x="45" y="15"/>
              </a:cxn>
              <a:cxn ang="0">
                <a:pos x="42" y="4"/>
              </a:cxn>
              <a:cxn ang="0">
                <a:pos x="41" y="0"/>
              </a:cxn>
              <a:cxn ang="0">
                <a:pos x="5" y="5"/>
              </a:cxn>
            </a:cxnLst>
            <a:rect l="0" t="0" r="r" b="b"/>
            <a:pathLst>
              <a:path w="51" h="48">
                <a:moveTo>
                  <a:pt x="5" y="5"/>
                </a:moveTo>
                <a:lnTo>
                  <a:pt x="4" y="15"/>
                </a:lnTo>
                <a:lnTo>
                  <a:pt x="2" y="22"/>
                </a:lnTo>
                <a:lnTo>
                  <a:pt x="1" y="27"/>
                </a:lnTo>
                <a:lnTo>
                  <a:pt x="0" y="32"/>
                </a:lnTo>
                <a:lnTo>
                  <a:pt x="0" y="37"/>
                </a:lnTo>
                <a:lnTo>
                  <a:pt x="1" y="40"/>
                </a:lnTo>
                <a:lnTo>
                  <a:pt x="2" y="43"/>
                </a:lnTo>
                <a:lnTo>
                  <a:pt x="5" y="47"/>
                </a:lnTo>
                <a:lnTo>
                  <a:pt x="49" y="46"/>
                </a:lnTo>
                <a:lnTo>
                  <a:pt x="50" y="37"/>
                </a:lnTo>
                <a:lnTo>
                  <a:pt x="49" y="26"/>
                </a:lnTo>
                <a:lnTo>
                  <a:pt x="45" y="15"/>
                </a:lnTo>
                <a:lnTo>
                  <a:pt x="42" y="4"/>
                </a:lnTo>
                <a:lnTo>
                  <a:pt x="41" y="0"/>
                </a:lnTo>
                <a:lnTo>
                  <a:pt x="5" y="5"/>
                </a:lnTo>
              </a:path>
            </a:pathLst>
          </a:custGeom>
          <a:solidFill>
            <a:srgbClr val="5FC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6840" name="Group 217"/>
          <p:cNvGrpSpPr>
            <a:grpSpLocks/>
          </p:cNvGrpSpPr>
          <p:nvPr/>
        </p:nvGrpSpPr>
        <p:grpSpPr bwMode="auto">
          <a:xfrm>
            <a:off x="8353425" y="5788025"/>
            <a:ext cx="61913" cy="47625"/>
            <a:chOff x="5891" y="3705"/>
            <a:chExt cx="47" cy="33"/>
          </a:xfrm>
        </p:grpSpPr>
        <p:sp>
          <p:nvSpPr>
            <p:cNvPr id="156890" name="Freeform 218"/>
            <p:cNvSpPr>
              <a:spLocks/>
            </p:cNvSpPr>
            <p:nvPr/>
          </p:nvSpPr>
          <p:spPr bwMode="auto">
            <a:xfrm>
              <a:off x="5892" y="3705"/>
              <a:ext cx="43" cy="26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9" y="5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2" y="1"/>
                </a:cxn>
                <a:cxn ang="0">
                  <a:pos x="36" y="5"/>
                </a:cxn>
                <a:cxn ang="0">
                  <a:pos x="40" y="10"/>
                </a:cxn>
                <a:cxn ang="0">
                  <a:pos x="42" y="18"/>
                </a:cxn>
                <a:cxn ang="0">
                  <a:pos x="42" y="25"/>
                </a:cxn>
                <a:cxn ang="0">
                  <a:pos x="1" y="24"/>
                </a:cxn>
              </a:cxnLst>
              <a:rect l="0" t="0" r="r" b="b"/>
              <a:pathLst>
                <a:path w="43" h="26">
                  <a:moveTo>
                    <a:pt x="1" y="24"/>
                  </a:moveTo>
                  <a:lnTo>
                    <a:pt x="0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5" y="7"/>
                  </a:lnTo>
                  <a:lnTo>
                    <a:pt x="9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40" y="10"/>
                  </a:lnTo>
                  <a:lnTo>
                    <a:pt x="42" y="18"/>
                  </a:lnTo>
                  <a:lnTo>
                    <a:pt x="42" y="25"/>
                  </a:lnTo>
                  <a:lnTo>
                    <a:pt x="1" y="24"/>
                  </a:lnTo>
                </a:path>
              </a:pathLst>
            </a:custGeom>
            <a:solidFill>
              <a:srgbClr val="7F3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91" name="Freeform 219"/>
            <p:cNvSpPr>
              <a:spLocks/>
            </p:cNvSpPr>
            <p:nvPr/>
          </p:nvSpPr>
          <p:spPr bwMode="auto">
            <a:xfrm>
              <a:off x="5891" y="3723"/>
              <a:ext cx="47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4"/>
                </a:cxn>
                <a:cxn ang="0">
                  <a:pos x="45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1" y="1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0" y="9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2" y="14"/>
                  </a:lnTo>
                  <a:lnTo>
                    <a:pt x="45" y="14"/>
                  </a:lnTo>
                  <a:lnTo>
                    <a:pt x="46" y="6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9"/>
                  </a:lnTo>
                </a:path>
              </a:pathLst>
            </a:custGeom>
            <a:solidFill>
              <a:srgbClr val="3F1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892" name="Oval 220"/>
          <p:cNvSpPr>
            <a:spLocks noChangeArrowheads="1"/>
          </p:cNvSpPr>
          <p:nvPr/>
        </p:nvSpPr>
        <p:spPr bwMode="auto">
          <a:xfrm>
            <a:off x="8370888" y="5703888"/>
            <a:ext cx="26987" cy="47625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841" name="Group 221"/>
          <p:cNvGrpSpPr>
            <a:grpSpLocks/>
          </p:cNvGrpSpPr>
          <p:nvPr/>
        </p:nvGrpSpPr>
        <p:grpSpPr bwMode="auto">
          <a:xfrm>
            <a:off x="8385175" y="5700713"/>
            <a:ext cx="68263" cy="144462"/>
            <a:chOff x="5915" y="3646"/>
            <a:chExt cx="52" cy="98"/>
          </a:xfrm>
        </p:grpSpPr>
        <p:sp>
          <p:nvSpPr>
            <p:cNvPr id="156894" name="Freeform 222"/>
            <p:cNvSpPr>
              <a:spLocks/>
            </p:cNvSpPr>
            <p:nvPr/>
          </p:nvSpPr>
          <p:spPr bwMode="auto">
            <a:xfrm>
              <a:off x="5930" y="3650"/>
              <a:ext cx="37" cy="9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2" y="1"/>
                </a:cxn>
                <a:cxn ang="0">
                  <a:pos x="29" y="27"/>
                </a:cxn>
                <a:cxn ang="0">
                  <a:pos x="23" y="27"/>
                </a:cxn>
                <a:cxn ang="0">
                  <a:pos x="24" y="32"/>
                </a:cxn>
                <a:cxn ang="0">
                  <a:pos x="25" y="36"/>
                </a:cxn>
                <a:cxn ang="0">
                  <a:pos x="25" y="39"/>
                </a:cxn>
                <a:cxn ang="0">
                  <a:pos x="28" y="41"/>
                </a:cxn>
                <a:cxn ang="0">
                  <a:pos x="31" y="44"/>
                </a:cxn>
                <a:cxn ang="0">
                  <a:pos x="33" y="47"/>
                </a:cxn>
                <a:cxn ang="0">
                  <a:pos x="34" y="49"/>
                </a:cxn>
                <a:cxn ang="0">
                  <a:pos x="36" y="51"/>
                </a:cxn>
                <a:cxn ang="0">
                  <a:pos x="36" y="53"/>
                </a:cxn>
                <a:cxn ang="0">
                  <a:pos x="36" y="60"/>
                </a:cxn>
                <a:cxn ang="0">
                  <a:pos x="35" y="66"/>
                </a:cxn>
                <a:cxn ang="0">
                  <a:pos x="34" y="70"/>
                </a:cxn>
                <a:cxn ang="0">
                  <a:pos x="32" y="74"/>
                </a:cxn>
                <a:cxn ang="0">
                  <a:pos x="31" y="78"/>
                </a:cxn>
                <a:cxn ang="0">
                  <a:pos x="29" y="82"/>
                </a:cxn>
                <a:cxn ang="0">
                  <a:pos x="27" y="84"/>
                </a:cxn>
                <a:cxn ang="0">
                  <a:pos x="24" y="87"/>
                </a:cxn>
                <a:cxn ang="0">
                  <a:pos x="21" y="89"/>
                </a:cxn>
                <a:cxn ang="0">
                  <a:pos x="17" y="90"/>
                </a:cxn>
                <a:cxn ang="0">
                  <a:pos x="13" y="92"/>
                </a:cxn>
                <a:cxn ang="0">
                  <a:pos x="8" y="93"/>
                </a:cxn>
                <a:cxn ang="0">
                  <a:pos x="2" y="93"/>
                </a:cxn>
                <a:cxn ang="0">
                  <a:pos x="0" y="91"/>
                </a:cxn>
                <a:cxn ang="0">
                  <a:pos x="1" y="90"/>
                </a:cxn>
                <a:cxn ang="0">
                  <a:pos x="3" y="88"/>
                </a:cxn>
                <a:cxn ang="0">
                  <a:pos x="7" y="87"/>
                </a:cxn>
                <a:cxn ang="0">
                  <a:pos x="15" y="83"/>
                </a:cxn>
                <a:cxn ang="0">
                  <a:pos x="20" y="78"/>
                </a:cxn>
                <a:cxn ang="0">
                  <a:pos x="24" y="72"/>
                </a:cxn>
                <a:cxn ang="0">
                  <a:pos x="25" y="63"/>
                </a:cxn>
                <a:cxn ang="0">
                  <a:pos x="25" y="55"/>
                </a:cxn>
                <a:cxn ang="0">
                  <a:pos x="21" y="48"/>
                </a:cxn>
                <a:cxn ang="0">
                  <a:pos x="17" y="43"/>
                </a:cxn>
                <a:cxn ang="0">
                  <a:pos x="16" y="38"/>
                </a:cxn>
                <a:cxn ang="0">
                  <a:pos x="17" y="0"/>
                </a:cxn>
              </a:cxnLst>
              <a:rect l="0" t="0" r="r" b="b"/>
              <a:pathLst>
                <a:path w="37" h="94">
                  <a:moveTo>
                    <a:pt x="17" y="0"/>
                  </a:moveTo>
                  <a:lnTo>
                    <a:pt x="32" y="1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4" y="32"/>
                  </a:lnTo>
                  <a:lnTo>
                    <a:pt x="25" y="36"/>
                  </a:lnTo>
                  <a:lnTo>
                    <a:pt x="25" y="39"/>
                  </a:lnTo>
                  <a:lnTo>
                    <a:pt x="28" y="41"/>
                  </a:lnTo>
                  <a:lnTo>
                    <a:pt x="31" y="44"/>
                  </a:lnTo>
                  <a:lnTo>
                    <a:pt x="33" y="47"/>
                  </a:lnTo>
                  <a:lnTo>
                    <a:pt x="34" y="49"/>
                  </a:lnTo>
                  <a:lnTo>
                    <a:pt x="36" y="51"/>
                  </a:lnTo>
                  <a:lnTo>
                    <a:pt x="36" y="53"/>
                  </a:lnTo>
                  <a:lnTo>
                    <a:pt x="36" y="60"/>
                  </a:lnTo>
                  <a:lnTo>
                    <a:pt x="35" y="66"/>
                  </a:lnTo>
                  <a:lnTo>
                    <a:pt x="34" y="70"/>
                  </a:lnTo>
                  <a:lnTo>
                    <a:pt x="32" y="74"/>
                  </a:lnTo>
                  <a:lnTo>
                    <a:pt x="31" y="78"/>
                  </a:lnTo>
                  <a:lnTo>
                    <a:pt x="29" y="82"/>
                  </a:lnTo>
                  <a:lnTo>
                    <a:pt x="27" y="84"/>
                  </a:lnTo>
                  <a:lnTo>
                    <a:pt x="24" y="87"/>
                  </a:lnTo>
                  <a:lnTo>
                    <a:pt x="21" y="89"/>
                  </a:lnTo>
                  <a:lnTo>
                    <a:pt x="17" y="90"/>
                  </a:lnTo>
                  <a:lnTo>
                    <a:pt x="13" y="92"/>
                  </a:lnTo>
                  <a:lnTo>
                    <a:pt x="8" y="93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1" y="90"/>
                  </a:lnTo>
                  <a:lnTo>
                    <a:pt x="3" y="88"/>
                  </a:lnTo>
                  <a:lnTo>
                    <a:pt x="7" y="87"/>
                  </a:lnTo>
                  <a:lnTo>
                    <a:pt x="15" y="83"/>
                  </a:lnTo>
                  <a:lnTo>
                    <a:pt x="20" y="78"/>
                  </a:lnTo>
                  <a:lnTo>
                    <a:pt x="24" y="72"/>
                  </a:lnTo>
                  <a:lnTo>
                    <a:pt x="25" y="63"/>
                  </a:lnTo>
                  <a:lnTo>
                    <a:pt x="25" y="55"/>
                  </a:lnTo>
                  <a:lnTo>
                    <a:pt x="21" y="48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7" y="0"/>
                  </a:lnTo>
                </a:path>
              </a:pathLst>
            </a:custGeom>
            <a:solidFill>
              <a:srgbClr val="3F1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895" name="Freeform 223"/>
            <p:cNvSpPr>
              <a:spLocks/>
            </p:cNvSpPr>
            <p:nvPr/>
          </p:nvSpPr>
          <p:spPr bwMode="auto">
            <a:xfrm>
              <a:off x="5915" y="3646"/>
              <a:ext cx="47" cy="94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1"/>
                </a:cxn>
                <a:cxn ang="0">
                  <a:pos x="33" y="3"/>
                </a:cxn>
                <a:cxn ang="0">
                  <a:pos x="35" y="11"/>
                </a:cxn>
                <a:cxn ang="0">
                  <a:pos x="35" y="19"/>
                </a:cxn>
                <a:cxn ang="0">
                  <a:pos x="35" y="24"/>
                </a:cxn>
                <a:cxn ang="0">
                  <a:pos x="35" y="31"/>
                </a:cxn>
                <a:cxn ang="0">
                  <a:pos x="34" y="35"/>
                </a:cxn>
                <a:cxn ang="0">
                  <a:pos x="34" y="40"/>
                </a:cxn>
                <a:cxn ang="0">
                  <a:pos x="36" y="43"/>
                </a:cxn>
                <a:cxn ang="0">
                  <a:pos x="39" y="49"/>
                </a:cxn>
                <a:cxn ang="0">
                  <a:pos x="43" y="54"/>
                </a:cxn>
                <a:cxn ang="0">
                  <a:pos x="45" y="58"/>
                </a:cxn>
                <a:cxn ang="0">
                  <a:pos x="46" y="64"/>
                </a:cxn>
                <a:cxn ang="0">
                  <a:pos x="45" y="68"/>
                </a:cxn>
                <a:cxn ang="0">
                  <a:pos x="44" y="73"/>
                </a:cxn>
                <a:cxn ang="0">
                  <a:pos x="42" y="78"/>
                </a:cxn>
                <a:cxn ang="0">
                  <a:pos x="39" y="82"/>
                </a:cxn>
                <a:cxn ang="0">
                  <a:pos x="36" y="85"/>
                </a:cxn>
                <a:cxn ang="0">
                  <a:pos x="31" y="89"/>
                </a:cxn>
                <a:cxn ang="0">
                  <a:pos x="27" y="91"/>
                </a:cxn>
                <a:cxn ang="0">
                  <a:pos x="22" y="93"/>
                </a:cxn>
                <a:cxn ang="0">
                  <a:pos x="17" y="92"/>
                </a:cxn>
                <a:cxn ang="0">
                  <a:pos x="16" y="87"/>
                </a:cxn>
                <a:cxn ang="0">
                  <a:pos x="15" y="82"/>
                </a:cxn>
                <a:cxn ang="0">
                  <a:pos x="16" y="78"/>
                </a:cxn>
                <a:cxn ang="0">
                  <a:pos x="18" y="74"/>
                </a:cxn>
                <a:cxn ang="0">
                  <a:pos x="21" y="73"/>
                </a:cxn>
                <a:cxn ang="0">
                  <a:pos x="19" y="72"/>
                </a:cxn>
                <a:cxn ang="0">
                  <a:pos x="18" y="69"/>
                </a:cxn>
                <a:cxn ang="0">
                  <a:pos x="20" y="68"/>
                </a:cxn>
                <a:cxn ang="0">
                  <a:pos x="21" y="67"/>
                </a:cxn>
                <a:cxn ang="0">
                  <a:pos x="20" y="65"/>
                </a:cxn>
                <a:cxn ang="0">
                  <a:pos x="20" y="60"/>
                </a:cxn>
                <a:cxn ang="0">
                  <a:pos x="16" y="59"/>
                </a:cxn>
                <a:cxn ang="0">
                  <a:pos x="10" y="57"/>
                </a:cxn>
                <a:cxn ang="0">
                  <a:pos x="6" y="53"/>
                </a:cxn>
                <a:cxn ang="0">
                  <a:pos x="0" y="43"/>
                </a:cxn>
                <a:cxn ang="0">
                  <a:pos x="3" y="38"/>
                </a:cxn>
                <a:cxn ang="0">
                  <a:pos x="7" y="36"/>
                </a:cxn>
                <a:cxn ang="0">
                  <a:pos x="9" y="32"/>
                </a:cxn>
                <a:cxn ang="0">
                  <a:pos x="11" y="28"/>
                </a:cxn>
                <a:cxn ang="0">
                  <a:pos x="12" y="24"/>
                </a:cxn>
                <a:cxn ang="0">
                  <a:pos x="13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1" y="7"/>
                </a:cxn>
                <a:cxn ang="0">
                  <a:pos x="11" y="3"/>
                </a:cxn>
              </a:cxnLst>
              <a:rect l="0" t="0" r="r" b="b"/>
              <a:pathLst>
                <a:path w="47" h="94">
                  <a:moveTo>
                    <a:pt x="11" y="3"/>
                  </a:moveTo>
                  <a:lnTo>
                    <a:pt x="13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5" y="11"/>
                  </a:lnTo>
                  <a:lnTo>
                    <a:pt x="35" y="19"/>
                  </a:lnTo>
                  <a:lnTo>
                    <a:pt x="35" y="24"/>
                  </a:lnTo>
                  <a:lnTo>
                    <a:pt x="35" y="31"/>
                  </a:lnTo>
                  <a:lnTo>
                    <a:pt x="34" y="35"/>
                  </a:lnTo>
                  <a:lnTo>
                    <a:pt x="34" y="40"/>
                  </a:lnTo>
                  <a:lnTo>
                    <a:pt x="36" y="43"/>
                  </a:lnTo>
                  <a:lnTo>
                    <a:pt x="39" y="49"/>
                  </a:lnTo>
                  <a:lnTo>
                    <a:pt x="43" y="54"/>
                  </a:lnTo>
                  <a:lnTo>
                    <a:pt x="45" y="58"/>
                  </a:lnTo>
                  <a:lnTo>
                    <a:pt x="46" y="64"/>
                  </a:lnTo>
                  <a:lnTo>
                    <a:pt x="45" y="68"/>
                  </a:lnTo>
                  <a:lnTo>
                    <a:pt x="44" y="73"/>
                  </a:lnTo>
                  <a:lnTo>
                    <a:pt x="42" y="78"/>
                  </a:lnTo>
                  <a:lnTo>
                    <a:pt x="39" y="82"/>
                  </a:lnTo>
                  <a:lnTo>
                    <a:pt x="36" y="85"/>
                  </a:lnTo>
                  <a:lnTo>
                    <a:pt x="31" y="89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17" y="92"/>
                  </a:lnTo>
                  <a:lnTo>
                    <a:pt x="16" y="87"/>
                  </a:lnTo>
                  <a:lnTo>
                    <a:pt x="15" y="82"/>
                  </a:lnTo>
                  <a:lnTo>
                    <a:pt x="16" y="78"/>
                  </a:lnTo>
                  <a:lnTo>
                    <a:pt x="18" y="74"/>
                  </a:lnTo>
                  <a:lnTo>
                    <a:pt x="21" y="73"/>
                  </a:lnTo>
                  <a:lnTo>
                    <a:pt x="19" y="72"/>
                  </a:lnTo>
                  <a:lnTo>
                    <a:pt x="18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0" y="65"/>
                  </a:lnTo>
                  <a:lnTo>
                    <a:pt x="20" y="60"/>
                  </a:lnTo>
                  <a:lnTo>
                    <a:pt x="16" y="59"/>
                  </a:lnTo>
                  <a:lnTo>
                    <a:pt x="10" y="57"/>
                  </a:lnTo>
                  <a:lnTo>
                    <a:pt x="6" y="53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7" y="36"/>
                  </a:lnTo>
                  <a:lnTo>
                    <a:pt x="9" y="32"/>
                  </a:lnTo>
                  <a:lnTo>
                    <a:pt x="11" y="28"/>
                  </a:lnTo>
                  <a:lnTo>
                    <a:pt x="12" y="24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1" y="7"/>
                  </a:lnTo>
                  <a:lnTo>
                    <a:pt x="11" y="3"/>
                  </a:lnTo>
                </a:path>
              </a:pathLst>
            </a:custGeom>
            <a:solidFill>
              <a:srgbClr val="7F3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896" name="Freeform 224"/>
          <p:cNvSpPr>
            <a:spLocks/>
          </p:cNvSpPr>
          <p:nvPr/>
        </p:nvSpPr>
        <p:spPr bwMode="auto">
          <a:xfrm>
            <a:off x="8237538" y="5432425"/>
            <a:ext cx="180975" cy="3476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2"/>
              </a:cxn>
              <a:cxn ang="0">
                <a:pos x="5" y="45"/>
              </a:cxn>
              <a:cxn ang="0">
                <a:pos x="3" y="63"/>
              </a:cxn>
              <a:cxn ang="0">
                <a:pos x="1" y="76"/>
              </a:cxn>
              <a:cxn ang="0">
                <a:pos x="0" y="89"/>
              </a:cxn>
              <a:cxn ang="0">
                <a:pos x="0" y="103"/>
              </a:cxn>
              <a:cxn ang="0">
                <a:pos x="0" y="121"/>
              </a:cxn>
              <a:cxn ang="0">
                <a:pos x="3" y="140"/>
              </a:cxn>
              <a:cxn ang="0">
                <a:pos x="7" y="153"/>
              </a:cxn>
              <a:cxn ang="0">
                <a:pos x="8" y="162"/>
              </a:cxn>
              <a:cxn ang="0">
                <a:pos x="8" y="172"/>
              </a:cxn>
              <a:cxn ang="0">
                <a:pos x="6" y="181"/>
              </a:cxn>
              <a:cxn ang="0">
                <a:pos x="9" y="190"/>
              </a:cxn>
              <a:cxn ang="0">
                <a:pos x="15" y="196"/>
              </a:cxn>
              <a:cxn ang="0">
                <a:pos x="26" y="196"/>
              </a:cxn>
              <a:cxn ang="0">
                <a:pos x="40" y="201"/>
              </a:cxn>
              <a:cxn ang="0">
                <a:pos x="55" y="206"/>
              </a:cxn>
              <a:cxn ang="0">
                <a:pos x="65" y="210"/>
              </a:cxn>
              <a:cxn ang="0">
                <a:pos x="74" y="213"/>
              </a:cxn>
              <a:cxn ang="0">
                <a:pos x="98" y="222"/>
              </a:cxn>
              <a:cxn ang="0">
                <a:pos x="108" y="234"/>
              </a:cxn>
              <a:cxn ang="0">
                <a:pos x="115" y="212"/>
              </a:cxn>
              <a:cxn ang="0">
                <a:pos x="119" y="194"/>
              </a:cxn>
              <a:cxn ang="0">
                <a:pos x="123" y="185"/>
              </a:cxn>
              <a:cxn ang="0">
                <a:pos x="112" y="179"/>
              </a:cxn>
              <a:cxn ang="0">
                <a:pos x="102" y="171"/>
              </a:cxn>
              <a:cxn ang="0">
                <a:pos x="89" y="164"/>
              </a:cxn>
              <a:cxn ang="0">
                <a:pos x="76" y="160"/>
              </a:cxn>
              <a:cxn ang="0">
                <a:pos x="66" y="156"/>
              </a:cxn>
              <a:cxn ang="0">
                <a:pos x="58" y="153"/>
              </a:cxn>
              <a:cxn ang="0">
                <a:pos x="57" y="146"/>
              </a:cxn>
              <a:cxn ang="0">
                <a:pos x="54" y="142"/>
              </a:cxn>
              <a:cxn ang="0">
                <a:pos x="57" y="137"/>
              </a:cxn>
              <a:cxn ang="0">
                <a:pos x="57" y="127"/>
              </a:cxn>
              <a:cxn ang="0">
                <a:pos x="62" y="113"/>
              </a:cxn>
              <a:cxn ang="0">
                <a:pos x="66" y="106"/>
              </a:cxn>
              <a:cxn ang="0">
                <a:pos x="70" y="97"/>
              </a:cxn>
              <a:cxn ang="0">
                <a:pos x="71" y="86"/>
              </a:cxn>
              <a:cxn ang="0">
                <a:pos x="73" y="79"/>
              </a:cxn>
              <a:cxn ang="0">
                <a:pos x="76" y="96"/>
              </a:cxn>
              <a:cxn ang="0">
                <a:pos x="78" y="122"/>
              </a:cxn>
              <a:cxn ang="0">
                <a:pos x="81" y="136"/>
              </a:cxn>
              <a:cxn ang="0">
                <a:pos x="87" y="151"/>
              </a:cxn>
              <a:cxn ang="0">
                <a:pos x="89" y="164"/>
              </a:cxn>
              <a:cxn ang="0">
                <a:pos x="96" y="168"/>
              </a:cxn>
              <a:cxn ang="0">
                <a:pos x="102" y="171"/>
              </a:cxn>
              <a:cxn ang="0">
                <a:pos x="112" y="179"/>
              </a:cxn>
              <a:cxn ang="0">
                <a:pos x="123" y="185"/>
              </a:cxn>
              <a:cxn ang="0">
                <a:pos x="128" y="180"/>
              </a:cxn>
              <a:cxn ang="0">
                <a:pos x="131" y="165"/>
              </a:cxn>
              <a:cxn ang="0">
                <a:pos x="131" y="150"/>
              </a:cxn>
              <a:cxn ang="0">
                <a:pos x="130" y="137"/>
              </a:cxn>
              <a:cxn ang="0">
                <a:pos x="131" y="121"/>
              </a:cxn>
              <a:cxn ang="0">
                <a:pos x="136" y="90"/>
              </a:cxn>
              <a:cxn ang="0">
                <a:pos x="136" y="77"/>
              </a:cxn>
              <a:cxn ang="0">
                <a:pos x="136" y="63"/>
              </a:cxn>
              <a:cxn ang="0">
                <a:pos x="134" y="44"/>
              </a:cxn>
              <a:cxn ang="0">
                <a:pos x="133" y="30"/>
              </a:cxn>
              <a:cxn ang="0">
                <a:pos x="128" y="13"/>
              </a:cxn>
              <a:cxn ang="0">
                <a:pos x="125" y="4"/>
              </a:cxn>
              <a:cxn ang="0">
                <a:pos x="4" y="0"/>
              </a:cxn>
            </a:cxnLst>
            <a:rect l="0" t="0" r="r" b="b"/>
            <a:pathLst>
              <a:path w="137" h="235">
                <a:moveTo>
                  <a:pt x="4" y="0"/>
                </a:moveTo>
                <a:lnTo>
                  <a:pt x="6" y="22"/>
                </a:lnTo>
                <a:lnTo>
                  <a:pt x="5" y="45"/>
                </a:lnTo>
                <a:lnTo>
                  <a:pt x="3" y="63"/>
                </a:lnTo>
                <a:lnTo>
                  <a:pt x="1" y="76"/>
                </a:lnTo>
                <a:lnTo>
                  <a:pt x="0" y="89"/>
                </a:lnTo>
                <a:lnTo>
                  <a:pt x="0" y="103"/>
                </a:lnTo>
                <a:lnTo>
                  <a:pt x="0" y="121"/>
                </a:lnTo>
                <a:lnTo>
                  <a:pt x="3" y="140"/>
                </a:lnTo>
                <a:lnTo>
                  <a:pt x="7" y="153"/>
                </a:lnTo>
                <a:lnTo>
                  <a:pt x="8" y="162"/>
                </a:lnTo>
                <a:lnTo>
                  <a:pt x="8" y="172"/>
                </a:lnTo>
                <a:lnTo>
                  <a:pt x="6" y="181"/>
                </a:lnTo>
                <a:lnTo>
                  <a:pt x="9" y="190"/>
                </a:lnTo>
                <a:lnTo>
                  <a:pt x="15" y="196"/>
                </a:lnTo>
                <a:lnTo>
                  <a:pt x="26" y="196"/>
                </a:lnTo>
                <a:lnTo>
                  <a:pt x="40" y="201"/>
                </a:lnTo>
                <a:lnTo>
                  <a:pt x="55" y="206"/>
                </a:lnTo>
                <a:lnTo>
                  <a:pt x="65" y="210"/>
                </a:lnTo>
                <a:lnTo>
                  <a:pt x="74" y="213"/>
                </a:lnTo>
                <a:lnTo>
                  <a:pt x="98" y="222"/>
                </a:lnTo>
                <a:lnTo>
                  <a:pt x="108" y="234"/>
                </a:lnTo>
                <a:lnTo>
                  <a:pt x="115" y="212"/>
                </a:lnTo>
                <a:lnTo>
                  <a:pt x="119" y="194"/>
                </a:lnTo>
                <a:lnTo>
                  <a:pt x="123" y="185"/>
                </a:lnTo>
                <a:lnTo>
                  <a:pt x="112" y="179"/>
                </a:lnTo>
                <a:lnTo>
                  <a:pt x="102" y="171"/>
                </a:lnTo>
                <a:lnTo>
                  <a:pt x="89" y="164"/>
                </a:lnTo>
                <a:lnTo>
                  <a:pt x="76" y="160"/>
                </a:lnTo>
                <a:lnTo>
                  <a:pt x="66" y="156"/>
                </a:lnTo>
                <a:lnTo>
                  <a:pt x="58" y="153"/>
                </a:lnTo>
                <a:lnTo>
                  <a:pt x="57" y="146"/>
                </a:lnTo>
                <a:lnTo>
                  <a:pt x="54" y="142"/>
                </a:lnTo>
                <a:lnTo>
                  <a:pt x="57" y="137"/>
                </a:lnTo>
                <a:lnTo>
                  <a:pt x="57" y="127"/>
                </a:lnTo>
                <a:lnTo>
                  <a:pt x="62" y="113"/>
                </a:lnTo>
                <a:lnTo>
                  <a:pt x="66" y="106"/>
                </a:lnTo>
                <a:lnTo>
                  <a:pt x="70" y="97"/>
                </a:lnTo>
                <a:lnTo>
                  <a:pt x="71" y="86"/>
                </a:lnTo>
                <a:lnTo>
                  <a:pt x="73" y="79"/>
                </a:lnTo>
                <a:lnTo>
                  <a:pt x="76" y="96"/>
                </a:lnTo>
                <a:lnTo>
                  <a:pt x="78" y="122"/>
                </a:lnTo>
                <a:lnTo>
                  <a:pt x="81" y="136"/>
                </a:lnTo>
                <a:lnTo>
                  <a:pt x="87" y="151"/>
                </a:lnTo>
                <a:lnTo>
                  <a:pt x="89" y="164"/>
                </a:lnTo>
                <a:lnTo>
                  <a:pt x="96" y="168"/>
                </a:lnTo>
                <a:lnTo>
                  <a:pt x="102" y="171"/>
                </a:lnTo>
                <a:lnTo>
                  <a:pt x="112" y="179"/>
                </a:lnTo>
                <a:lnTo>
                  <a:pt x="123" y="185"/>
                </a:lnTo>
                <a:lnTo>
                  <a:pt x="128" y="180"/>
                </a:lnTo>
                <a:lnTo>
                  <a:pt x="131" y="165"/>
                </a:lnTo>
                <a:lnTo>
                  <a:pt x="131" y="150"/>
                </a:lnTo>
                <a:lnTo>
                  <a:pt x="130" y="137"/>
                </a:lnTo>
                <a:lnTo>
                  <a:pt x="131" y="121"/>
                </a:lnTo>
                <a:lnTo>
                  <a:pt x="136" y="90"/>
                </a:lnTo>
                <a:lnTo>
                  <a:pt x="136" y="77"/>
                </a:lnTo>
                <a:lnTo>
                  <a:pt x="136" y="63"/>
                </a:lnTo>
                <a:lnTo>
                  <a:pt x="134" y="44"/>
                </a:lnTo>
                <a:lnTo>
                  <a:pt x="133" y="30"/>
                </a:lnTo>
                <a:lnTo>
                  <a:pt x="128" y="13"/>
                </a:lnTo>
                <a:lnTo>
                  <a:pt x="125" y="4"/>
                </a:lnTo>
                <a:lnTo>
                  <a:pt x="4" y="0"/>
                </a:lnTo>
              </a:path>
            </a:pathLst>
          </a:custGeom>
          <a:solidFill>
            <a:srgbClr val="BC37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897" name="Oval 225"/>
          <p:cNvSpPr>
            <a:spLocks noChangeArrowheads="1"/>
          </p:cNvSpPr>
          <p:nvPr/>
        </p:nvSpPr>
        <p:spPr bwMode="auto">
          <a:xfrm>
            <a:off x="8064500" y="5859463"/>
            <a:ext cx="7938" cy="95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898" name="Freeform 226"/>
          <p:cNvSpPr>
            <a:spLocks/>
          </p:cNvSpPr>
          <p:nvPr/>
        </p:nvSpPr>
        <p:spPr bwMode="auto">
          <a:xfrm>
            <a:off x="8177213" y="5200650"/>
            <a:ext cx="268287" cy="276225"/>
          </a:xfrm>
          <a:custGeom>
            <a:avLst/>
            <a:gdLst/>
            <a:ahLst/>
            <a:cxnLst>
              <a:cxn ang="0">
                <a:pos x="67" y="9"/>
              </a:cxn>
              <a:cxn ang="0">
                <a:pos x="48" y="11"/>
              </a:cxn>
              <a:cxn ang="0">
                <a:pos x="38" y="15"/>
              </a:cxn>
              <a:cxn ang="0">
                <a:pos x="29" y="20"/>
              </a:cxn>
              <a:cxn ang="0">
                <a:pos x="22" y="27"/>
              </a:cxn>
              <a:cxn ang="0">
                <a:pos x="16" y="36"/>
              </a:cxn>
              <a:cxn ang="0">
                <a:pos x="12" y="47"/>
              </a:cxn>
              <a:cxn ang="0">
                <a:pos x="4" y="69"/>
              </a:cxn>
              <a:cxn ang="0">
                <a:pos x="0" y="75"/>
              </a:cxn>
              <a:cxn ang="0">
                <a:pos x="12" y="80"/>
              </a:cxn>
              <a:cxn ang="0">
                <a:pos x="27" y="85"/>
              </a:cxn>
              <a:cxn ang="0">
                <a:pos x="37" y="92"/>
              </a:cxn>
              <a:cxn ang="0">
                <a:pos x="45" y="96"/>
              </a:cxn>
              <a:cxn ang="0">
                <a:pos x="53" y="83"/>
              </a:cxn>
              <a:cxn ang="0">
                <a:pos x="53" y="91"/>
              </a:cxn>
              <a:cxn ang="0">
                <a:pos x="50" y="107"/>
              </a:cxn>
              <a:cxn ang="0">
                <a:pos x="48" y="126"/>
              </a:cxn>
              <a:cxn ang="0">
                <a:pos x="47" y="144"/>
              </a:cxn>
              <a:cxn ang="0">
                <a:pos x="47" y="159"/>
              </a:cxn>
              <a:cxn ang="0">
                <a:pos x="52" y="165"/>
              </a:cxn>
              <a:cxn ang="0">
                <a:pos x="63" y="174"/>
              </a:cxn>
              <a:cxn ang="0">
                <a:pos x="77" y="177"/>
              </a:cxn>
              <a:cxn ang="0">
                <a:pos x="94" y="180"/>
              </a:cxn>
              <a:cxn ang="0">
                <a:pos x="107" y="184"/>
              </a:cxn>
              <a:cxn ang="0">
                <a:pos x="120" y="184"/>
              </a:cxn>
              <a:cxn ang="0">
                <a:pos x="135" y="185"/>
              </a:cxn>
              <a:cxn ang="0">
                <a:pos x="146" y="181"/>
              </a:cxn>
              <a:cxn ang="0">
                <a:pos x="160" y="175"/>
              </a:cxn>
              <a:cxn ang="0">
                <a:pos x="169" y="167"/>
              </a:cxn>
              <a:cxn ang="0">
                <a:pos x="174" y="149"/>
              </a:cxn>
              <a:cxn ang="0">
                <a:pos x="176" y="130"/>
              </a:cxn>
              <a:cxn ang="0">
                <a:pos x="175" y="113"/>
              </a:cxn>
              <a:cxn ang="0">
                <a:pos x="171" y="100"/>
              </a:cxn>
              <a:cxn ang="0">
                <a:pos x="170" y="86"/>
              </a:cxn>
              <a:cxn ang="0">
                <a:pos x="166" y="67"/>
              </a:cxn>
              <a:cxn ang="0">
                <a:pos x="177" y="80"/>
              </a:cxn>
              <a:cxn ang="0">
                <a:pos x="179" y="67"/>
              </a:cxn>
              <a:cxn ang="0">
                <a:pos x="184" y="56"/>
              </a:cxn>
              <a:cxn ang="0">
                <a:pos x="190" y="46"/>
              </a:cxn>
              <a:cxn ang="0">
                <a:pos x="195" y="40"/>
              </a:cxn>
              <a:cxn ang="0">
                <a:pos x="203" y="38"/>
              </a:cxn>
              <a:cxn ang="0">
                <a:pos x="194" y="33"/>
              </a:cxn>
              <a:cxn ang="0">
                <a:pos x="187" y="27"/>
              </a:cxn>
              <a:cxn ang="0">
                <a:pos x="177" y="18"/>
              </a:cxn>
              <a:cxn ang="0">
                <a:pos x="168" y="9"/>
              </a:cxn>
              <a:cxn ang="0">
                <a:pos x="158" y="4"/>
              </a:cxn>
              <a:cxn ang="0">
                <a:pos x="143" y="0"/>
              </a:cxn>
              <a:cxn ang="0">
                <a:pos x="134" y="0"/>
              </a:cxn>
              <a:cxn ang="0">
                <a:pos x="67" y="9"/>
              </a:cxn>
            </a:cxnLst>
            <a:rect l="0" t="0" r="r" b="b"/>
            <a:pathLst>
              <a:path w="204" h="186">
                <a:moveTo>
                  <a:pt x="67" y="9"/>
                </a:moveTo>
                <a:lnTo>
                  <a:pt x="48" y="11"/>
                </a:lnTo>
                <a:lnTo>
                  <a:pt x="38" y="15"/>
                </a:lnTo>
                <a:lnTo>
                  <a:pt x="29" y="20"/>
                </a:lnTo>
                <a:lnTo>
                  <a:pt x="22" y="27"/>
                </a:lnTo>
                <a:lnTo>
                  <a:pt x="16" y="36"/>
                </a:lnTo>
                <a:lnTo>
                  <a:pt x="12" y="47"/>
                </a:lnTo>
                <a:lnTo>
                  <a:pt x="4" y="69"/>
                </a:lnTo>
                <a:lnTo>
                  <a:pt x="0" y="75"/>
                </a:lnTo>
                <a:lnTo>
                  <a:pt x="12" y="80"/>
                </a:lnTo>
                <a:lnTo>
                  <a:pt x="27" y="85"/>
                </a:lnTo>
                <a:lnTo>
                  <a:pt x="37" y="92"/>
                </a:lnTo>
                <a:lnTo>
                  <a:pt x="45" y="96"/>
                </a:lnTo>
                <a:lnTo>
                  <a:pt x="53" y="83"/>
                </a:lnTo>
                <a:lnTo>
                  <a:pt x="53" y="91"/>
                </a:lnTo>
                <a:lnTo>
                  <a:pt x="50" y="107"/>
                </a:lnTo>
                <a:lnTo>
                  <a:pt x="48" y="126"/>
                </a:lnTo>
                <a:lnTo>
                  <a:pt x="47" y="144"/>
                </a:lnTo>
                <a:lnTo>
                  <a:pt x="47" y="159"/>
                </a:lnTo>
                <a:lnTo>
                  <a:pt x="52" y="165"/>
                </a:lnTo>
                <a:lnTo>
                  <a:pt x="63" y="174"/>
                </a:lnTo>
                <a:lnTo>
                  <a:pt x="77" y="177"/>
                </a:lnTo>
                <a:lnTo>
                  <a:pt x="94" y="180"/>
                </a:lnTo>
                <a:lnTo>
                  <a:pt x="107" y="184"/>
                </a:lnTo>
                <a:lnTo>
                  <a:pt x="120" y="184"/>
                </a:lnTo>
                <a:lnTo>
                  <a:pt x="135" y="185"/>
                </a:lnTo>
                <a:lnTo>
                  <a:pt x="146" y="181"/>
                </a:lnTo>
                <a:lnTo>
                  <a:pt x="160" y="175"/>
                </a:lnTo>
                <a:lnTo>
                  <a:pt x="169" y="167"/>
                </a:lnTo>
                <a:lnTo>
                  <a:pt x="174" y="149"/>
                </a:lnTo>
                <a:lnTo>
                  <a:pt x="176" y="130"/>
                </a:lnTo>
                <a:lnTo>
                  <a:pt x="175" y="113"/>
                </a:lnTo>
                <a:lnTo>
                  <a:pt x="171" y="100"/>
                </a:lnTo>
                <a:lnTo>
                  <a:pt x="170" y="86"/>
                </a:lnTo>
                <a:lnTo>
                  <a:pt x="166" y="67"/>
                </a:lnTo>
                <a:lnTo>
                  <a:pt x="177" y="80"/>
                </a:lnTo>
                <a:lnTo>
                  <a:pt x="179" y="67"/>
                </a:lnTo>
                <a:lnTo>
                  <a:pt x="184" y="56"/>
                </a:lnTo>
                <a:lnTo>
                  <a:pt x="190" y="46"/>
                </a:lnTo>
                <a:lnTo>
                  <a:pt x="195" y="40"/>
                </a:lnTo>
                <a:lnTo>
                  <a:pt x="203" y="38"/>
                </a:lnTo>
                <a:lnTo>
                  <a:pt x="194" y="33"/>
                </a:lnTo>
                <a:lnTo>
                  <a:pt x="187" y="27"/>
                </a:lnTo>
                <a:lnTo>
                  <a:pt x="177" y="18"/>
                </a:lnTo>
                <a:lnTo>
                  <a:pt x="168" y="9"/>
                </a:lnTo>
                <a:lnTo>
                  <a:pt x="158" y="4"/>
                </a:lnTo>
                <a:lnTo>
                  <a:pt x="143" y="0"/>
                </a:lnTo>
                <a:lnTo>
                  <a:pt x="134" y="0"/>
                </a:lnTo>
                <a:lnTo>
                  <a:pt x="67" y="9"/>
                </a:lnTo>
              </a:path>
            </a:pathLst>
          </a:custGeom>
          <a:solidFill>
            <a:srgbClr val="EF91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6842" name="Group 227"/>
          <p:cNvGrpSpPr>
            <a:grpSpLocks/>
          </p:cNvGrpSpPr>
          <p:nvPr/>
        </p:nvGrpSpPr>
        <p:grpSpPr bwMode="auto">
          <a:xfrm>
            <a:off x="8256588" y="5132388"/>
            <a:ext cx="87312" cy="11112"/>
            <a:chOff x="5817" y="3263"/>
            <a:chExt cx="67" cy="7"/>
          </a:xfrm>
        </p:grpSpPr>
        <p:sp>
          <p:nvSpPr>
            <p:cNvPr id="156900" name="Oval 228"/>
            <p:cNvSpPr>
              <a:spLocks noChangeArrowheads="1"/>
            </p:cNvSpPr>
            <p:nvPr/>
          </p:nvSpPr>
          <p:spPr bwMode="auto">
            <a:xfrm>
              <a:off x="5817" y="3266"/>
              <a:ext cx="1" cy="4"/>
            </a:xfrm>
            <a:prstGeom prst="ellipse">
              <a:avLst/>
            </a:prstGeom>
            <a:solidFill>
              <a:srgbClr val="FFBF7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01" name="Oval 229"/>
            <p:cNvSpPr>
              <a:spLocks noChangeArrowheads="1"/>
            </p:cNvSpPr>
            <p:nvPr/>
          </p:nvSpPr>
          <p:spPr bwMode="auto">
            <a:xfrm>
              <a:off x="5883" y="3263"/>
              <a:ext cx="1" cy="3"/>
            </a:xfrm>
            <a:prstGeom prst="ellipse">
              <a:avLst/>
            </a:prstGeom>
            <a:solidFill>
              <a:srgbClr val="FFBF7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902" name="Freeform 230"/>
          <p:cNvSpPr>
            <a:spLocks/>
          </p:cNvSpPr>
          <p:nvPr/>
        </p:nvSpPr>
        <p:spPr bwMode="auto">
          <a:xfrm>
            <a:off x="8259763" y="5057775"/>
            <a:ext cx="90487" cy="23495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1" y="54"/>
              </a:cxn>
              <a:cxn ang="0">
                <a:pos x="2" y="61"/>
              </a:cxn>
              <a:cxn ang="0">
                <a:pos x="4" y="70"/>
              </a:cxn>
              <a:cxn ang="0">
                <a:pos x="7" y="76"/>
              </a:cxn>
              <a:cxn ang="0">
                <a:pos x="9" y="78"/>
              </a:cxn>
              <a:cxn ang="0">
                <a:pos x="12" y="81"/>
              </a:cxn>
              <a:cxn ang="0">
                <a:pos x="10" y="106"/>
              </a:cxn>
              <a:cxn ang="0">
                <a:pos x="43" y="158"/>
              </a:cxn>
              <a:cxn ang="0">
                <a:pos x="64" y="100"/>
              </a:cxn>
              <a:cxn ang="0">
                <a:pos x="63" y="80"/>
              </a:cxn>
              <a:cxn ang="0">
                <a:pos x="66" y="75"/>
              </a:cxn>
              <a:cxn ang="0">
                <a:pos x="68" y="71"/>
              </a:cxn>
              <a:cxn ang="0">
                <a:pos x="69" y="65"/>
              </a:cxn>
              <a:cxn ang="0">
                <a:pos x="69" y="55"/>
              </a:cxn>
              <a:cxn ang="0">
                <a:pos x="67" y="43"/>
              </a:cxn>
              <a:cxn ang="0">
                <a:pos x="65" y="25"/>
              </a:cxn>
              <a:cxn ang="0">
                <a:pos x="62" y="17"/>
              </a:cxn>
              <a:cxn ang="0">
                <a:pos x="57" y="10"/>
              </a:cxn>
              <a:cxn ang="0">
                <a:pos x="52" y="6"/>
              </a:cxn>
              <a:cxn ang="0">
                <a:pos x="45" y="2"/>
              </a:cxn>
              <a:cxn ang="0">
                <a:pos x="36" y="0"/>
              </a:cxn>
              <a:cxn ang="0">
                <a:pos x="26" y="2"/>
              </a:cxn>
              <a:cxn ang="0">
                <a:pos x="18" y="6"/>
              </a:cxn>
              <a:cxn ang="0">
                <a:pos x="11" y="11"/>
              </a:cxn>
              <a:cxn ang="0">
                <a:pos x="3" y="21"/>
              </a:cxn>
              <a:cxn ang="0">
                <a:pos x="1" y="30"/>
              </a:cxn>
              <a:cxn ang="0">
                <a:pos x="0" y="42"/>
              </a:cxn>
            </a:cxnLst>
            <a:rect l="0" t="0" r="r" b="b"/>
            <a:pathLst>
              <a:path w="70" h="159">
                <a:moveTo>
                  <a:pt x="0" y="42"/>
                </a:moveTo>
                <a:lnTo>
                  <a:pt x="1" y="54"/>
                </a:lnTo>
                <a:lnTo>
                  <a:pt x="2" y="61"/>
                </a:lnTo>
                <a:lnTo>
                  <a:pt x="4" y="70"/>
                </a:lnTo>
                <a:lnTo>
                  <a:pt x="7" y="76"/>
                </a:lnTo>
                <a:lnTo>
                  <a:pt x="9" y="78"/>
                </a:lnTo>
                <a:lnTo>
                  <a:pt x="12" y="81"/>
                </a:lnTo>
                <a:lnTo>
                  <a:pt x="10" y="106"/>
                </a:lnTo>
                <a:lnTo>
                  <a:pt x="43" y="158"/>
                </a:lnTo>
                <a:lnTo>
                  <a:pt x="64" y="100"/>
                </a:lnTo>
                <a:lnTo>
                  <a:pt x="63" y="80"/>
                </a:lnTo>
                <a:lnTo>
                  <a:pt x="66" y="75"/>
                </a:lnTo>
                <a:lnTo>
                  <a:pt x="68" y="71"/>
                </a:lnTo>
                <a:lnTo>
                  <a:pt x="69" y="65"/>
                </a:lnTo>
                <a:lnTo>
                  <a:pt x="69" y="55"/>
                </a:lnTo>
                <a:lnTo>
                  <a:pt x="67" y="43"/>
                </a:lnTo>
                <a:lnTo>
                  <a:pt x="65" y="25"/>
                </a:lnTo>
                <a:lnTo>
                  <a:pt x="62" y="17"/>
                </a:lnTo>
                <a:lnTo>
                  <a:pt x="57" y="10"/>
                </a:lnTo>
                <a:lnTo>
                  <a:pt x="52" y="6"/>
                </a:lnTo>
                <a:lnTo>
                  <a:pt x="45" y="2"/>
                </a:lnTo>
                <a:lnTo>
                  <a:pt x="36" y="0"/>
                </a:lnTo>
                <a:lnTo>
                  <a:pt x="26" y="2"/>
                </a:lnTo>
                <a:lnTo>
                  <a:pt x="18" y="6"/>
                </a:lnTo>
                <a:lnTo>
                  <a:pt x="11" y="11"/>
                </a:lnTo>
                <a:lnTo>
                  <a:pt x="3" y="21"/>
                </a:lnTo>
                <a:lnTo>
                  <a:pt x="1" y="30"/>
                </a:lnTo>
                <a:lnTo>
                  <a:pt x="0" y="42"/>
                </a:lnTo>
              </a:path>
            </a:pathLst>
          </a:custGeom>
          <a:solidFill>
            <a:srgbClr val="FFBF7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6845" name="Group 231"/>
          <p:cNvGrpSpPr>
            <a:grpSpLocks/>
          </p:cNvGrpSpPr>
          <p:nvPr/>
        </p:nvGrpSpPr>
        <p:grpSpPr bwMode="auto">
          <a:xfrm>
            <a:off x="8286750" y="5138738"/>
            <a:ext cx="36513" cy="12700"/>
            <a:chOff x="5840" y="3267"/>
            <a:chExt cx="28" cy="9"/>
          </a:xfrm>
        </p:grpSpPr>
        <p:sp>
          <p:nvSpPr>
            <p:cNvPr id="156904" name="Oval 232"/>
            <p:cNvSpPr>
              <a:spLocks noChangeArrowheads="1"/>
            </p:cNvSpPr>
            <p:nvPr/>
          </p:nvSpPr>
          <p:spPr bwMode="auto">
            <a:xfrm>
              <a:off x="5844" y="3275"/>
              <a:ext cx="19" cy="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05" name="Arc 233"/>
            <p:cNvSpPr>
              <a:spLocks/>
            </p:cNvSpPr>
            <p:nvPr/>
          </p:nvSpPr>
          <p:spPr bwMode="auto">
            <a:xfrm>
              <a:off x="5847" y="3274"/>
              <a:ext cx="16" cy="2"/>
            </a:xfrm>
            <a:custGeom>
              <a:avLst/>
              <a:gdLst>
                <a:gd name="G0" fmla="+- 19532 0 0"/>
                <a:gd name="G1" fmla="+- 21600 0 0"/>
                <a:gd name="G2" fmla="+- 21600 0 0"/>
                <a:gd name="T0" fmla="*/ 0 w 41132"/>
                <a:gd name="T1" fmla="*/ 12377 h 21600"/>
                <a:gd name="T2" fmla="*/ 41132 w 41132"/>
                <a:gd name="T3" fmla="*/ 21600 h 21600"/>
                <a:gd name="T4" fmla="*/ 19532 w 411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32" h="21600" fill="none" extrusionOk="0">
                  <a:moveTo>
                    <a:pt x="0" y="12377"/>
                  </a:moveTo>
                  <a:cubicBezTo>
                    <a:pt x="3568" y="4820"/>
                    <a:pt x="11175" y="-1"/>
                    <a:pt x="19532" y="0"/>
                  </a:cubicBezTo>
                  <a:cubicBezTo>
                    <a:pt x="31461" y="0"/>
                    <a:pt x="41132" y="9670"/>
                    <a:pt x="41132" y="21600"/>
                  </a:cubicBezTo>
                </a:path>
                <a:path w="41132" h="21600" stroke="0" extrusionOk="0">
                  <a:moveTo>
                    <a:pt x="0" y="12377"/>
                  </a:moveTo>
                  <a:cubicBezTo>
                    <a:pt x="3568" y="4820"/>
                    <a:pt x="11175" y="-1"/>
                    <a:pt x="19532" y="0"/>
                  </a:cubicBezTo>
                  <a:cubicBezTo>
                    <a:pt x="31461" y="0"/>
                    <a:pt x="41132" y="9670"/>
                    <a:pt x="41132" y="21600"/>
                  </a:cubicBezTo>
                  <a:lnTo>
                    <a:pt x="19532" y="2160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06" name="Freeform 234"/>
            <p:cNvSpPr>
              <a:spLocks/>
            </p:cNvSpPr>
            <p:nvPr/>
          </p:nvSpPr>
          <p:spPr bwMode="auto">
            <a:xfrm>
              <a:off x="5840" y="3267"/>
              <a:ext cx="28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4" y="1"/>
                </a:cxn>
                <a:cxn ang="0">
                  <a:pos x="26" y="2"/>
                </a:cxn>
                <a:cxn ang="0">
                  <a:pos x="27" y="3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6" y="3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1" y="2"/>
                </a:cxn>
              </a:cxnLst>
              <a:rect l="0" t="0" r="r" b="b"/>
              <a:pathLst>
                <a:path w="28" h="5">
                  <a:moveTo>
                    <a:pt x="1" y="2"/>
                  </a:moveTo>
                  <a:lnTo>
                    <a:pt x="3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7F5F3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851" name="Group 235"/>
          <p:cNvGrpSpPr>
            <a:grpSpLocks/>
          </p:cNvGrpSpPr>
          <p:nvPr/>
        </p:nvGrpSpPr>
        <p:grpSpPr bwMode="auto">
          <a:xfrm>
            <a:off x="8248650" y="5053013"/>
            <a:ext cx="107950" cy="92075"/>
            <a:chOff x="5811" y="3209"/>
            <a:chExt cx="82" cy="62"/>
          </a:xfrm>
        </p:grpSpPr>
        <p:sp>
          <p:nvSpPr>
            <p:cNvPr id="156908" name="Freeform 236"/>
            <p:cNvSpPr>
              <a:spLocks/>
            </p:cNvSpPr>
            <p:nvPr/>
          </p:nvSpPr>
          <p:spPr bwMode="auto">
            <a:xfrm>
              <a:off x="5811" y="3209"/>
              <a:ext cx="58" cy="62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56" y="5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2" y="4"/>
                </a:cxn>
                <a:cxn ang="0">
                  <a:pos x="29" y="6"/>
                </a:cxn>
                <a:cxn ang="0">
                  <a:pos x="26" y="6"/>
                </a:cxn>
                <a:cxn ang="0">
                  <a:pos x="23" y="7"/>
                </a:cxn>
                <a:cxn ang="0">
                  <a:pos x="20" y="8"/>
                </a:cxn>
                <a:cxn ang="0">
                  <a:pos x="18" y="10"/>
                </a:cxn>
                <a:cxn ang="0">
                  <a:pos x="15" y="12"/>
                </a:cxn>
                <a:cxn ang="0">
                  <a:pos x="13" y="16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7" y="21"/>
                </a:cxn>
                <a:cxn ang="0">
                  <a:pos x="6" y="23"/>
                </a:cxn>
                <a:cxn ang="0">
                  <a:pos x="4" y="26"/>
                </a:cxn>
                <a:cxn ang="0">
                  <a:pos x="2" y="29"/>
                </a:cxn>
                <a:cxn ang="0">
                  <a:pos x="1" y="33"/>
                </a:cxn>
                <a:cxn ang="0">
                  <a:pos x="1" y="36"/>
                </a:cxn>
                <a:cxn ang="0">
                  <a:pos x="0" y="40"/>
                </a:cxn>
                <a:cxn ang="0">
                  <a:pos x="1" y="46"/>
                </a:cxn>
                <a:cxn ang="0">
                  <a:pos x="2" y="49"/>
                </a:cxn>
                <a:cxn ang="0">
                  <a:pos x="4" y="53"/>
                </a:cxn>
                <a:cxn ang="0">
                  <a:pos x="4" y="56"/>
                </a:cxn>
                <a:cxn ang="0">
                  <a:pos x="6" y="57"/>
                </a:cxn>
                <a:cxn ang="0">
                  <a:pos x="8" y="58"/>
                </a:cxn>
                <a:cxn ang="0">
                  <a:pos x="12" y="61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49"/>
                </a:cxn>
                <a:cxn ang="0">
                  <a:pos x="14" y="46"/>
                </a:cxn>
                <a:cxn ang="0">
                  <a:pos x="15" y="41"/>
                </a:cxn>
                <a:cxn ang="0">
                  <a:pos x="16" y="37"/>
                </a:cxn>
                <a:cxn ang="0">
                  <a:pos x="17" y="35"/>
                </a:cxn>
                <a:cxn ang="0">
                  <a:pos x="18" y="32"/>
                </a:cxn>
                <a:cxn ang="0">
                  <a:pos x="18" y="26"/>
                </a:cxn>
                <a:cxn ang="0">
                  <a:pos x="22" y="26"/>
                </a:cxn>
                <a:cxn ang="0">
                  <a:pos x="27" y="26"/>
                </a:cxn>
                <a:cxn ang="0">
                  <a:pos x="31" y="24"/>
                </a:cxn>
                <a:cxn ang="0">
                  <a:pos x="35" y="21"/>
                </a:cxn>
                <a:cxn ang="0">
                  <a:pos x="38" y="17"/>
                </a:cxn>
                <a:cxn ang="0">
                  <a:pos x="41" y="13"/>
                </a:cxn>
                <a:cxn ang="0">
                  <a:pos x="43" y="11"/>
                </a:cxn>
                <a:cxn ang="0">
                  <a:pos x="47" y="10"/>
                </a:cxn>
                <a:cxn ang="0">
                  <a:pos x="50" y="10"/>
                </a:cxn>
                <a:cxn ang="0">
                  <a:pos x="57" y="8"/>
                </a:cxn>
              </a:cxnLst>
              <a:rect l="0" t="0" r="r" b="b"/>
              <a:pathLst>
                <a:path w="58" h="62">
                  <a:moveTo>
                    <a:pt x="57" y="8"/>
                  </a:moveTo>
                  <a:lnTo>
                    <a:pt x="56" y="5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7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2" y="49"/>
                  </a:lnTo>
                  <a:lnTo>
                    <a:pt x="4" y="53"/>
                  </a:lnTo>
                  <a:lnTo>
                    <a:pt x="4" y="56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2" y="61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4" y="46"/>
                  </a:lnTo>
                  <a:lnTo>
                    <a:pt x="15" y="41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8" y="32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7" y="26"/>
                  </a:lnTo>
                  <a:lnTo>
                    <a:pt x="31" y="24"/>
                  </a:lnTo>
                  <a:lnTo>
                    <a:pt x="35" y="21"/>
                  </a:lnTo>
                  <a:lnTo>
                    <a:pt x="38" y="17"/>
                  </a:lnTo>
                  <a:lnTo>
                    <a:pt x="41" y="13"/>
                  </a:lnTo>
                  <a:lnTo>
                    <a:pt x="43" y="11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7" y="8"/>
                  </a:lnTo>
                </a:path>
              </a:pathLst>
            </a:custGeom>
            <a:solidFill>
              <a:srgbClr val="936E49"/>
            </a:solidFill>
            <a:ln w="12700" cap="rnd" cmpd="sng">
              <a:solidFill>
                <a:srgbClr val="936E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09" name="Freeform 237"/>
            <p:cNvSpPr>
              <a:spLocks/>
            </p:cNvSpPr>
            <p:nvPr/>
          </p:nvSpPr>
          <p:spPr bwMode="auto">
            <a:xfrm>
              <a:off x="5868" y="3217"/>
              <a:ext cx="25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9" y="2"/>
                </a:cxn>
                <a:cxn ang="0">
                  <a:pos x="12" y="4"/>
                </a:cxn>
                <a:cxn ang="0">
                  <a:pos x="15" y="8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21" y="21"/>
                </a:cxn>
                <a:cxn ang="0">
                  <a:pos x="21" y="26"/>
                </a:cxn>
                <a:cxn ang="0">
                  <a:pos x="20" y="31"/>
                </a:cxn>
                <a:cxn ang="0">
                  <a:pos x="22" y="37"/>
                </a:cxn>
                <a:cxn ang="0">
                  <a:pos x="23" y="41"/>
                </a:cxn>
                <a:cxn ang="0">
                  <a:pos x="24" y="45"/>
                </a:cxn>
                <a:cxn ang="0">
                  <a:pos x="24" y="49"/>
                </a:cxn>
                <a:cxn ang="0">
                  <a:pos x="24" y="52"/>
                </a:cxn>
                <a:cxn ang="0">
                  <a:pos x="20" y="51"/>
                </a:cxn>
                <a:cxn ang="0">
                  <a:pos x="18" y="49"/>
                </a:cxn>
                <a:cxn ang="0">
                  <a:pos x="15" y="45"/>
                </a:cxn>
                <a:cxn ang="0">
                  <a:pos x="14" y="41"/>
                </a:cxn>
                <a:cxn ang="0">
                  <a:pos x="14" y="35"/>
                </a:cxn>
                <a:cxn ang="0">
                  <a:pos x="13" y="29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7" y="14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1"/>
                  </a:lnTo>
                  <a:lnTo>
                    <a:pt x="22" y="37"/>
                  </a:lnTo>
                  <a:lnTo>
                    <a:pt x="23" y="41"/>
                  </a:lnTo>
                  <a:lnTo>
                    <a:pt x="24" y="45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0" y="51"/>
                  </a:lnTo>
                  <a:lnTo>
                    <a:pt x="18" y="49"/>
                  </a:lnTo>
                  <a:lnTo>
                    <a:pt x="15" y="45"/>
                  </a:lnTo>
                  <a:lnTo>
                    <a:pt x="14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7" y="14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solidFill>
              <a:srgbClr val="936E49"/>
            </a:solidFill>
            <a:ln w="12700" cap="rnd" cmpd="sng">
              <a:solidFill>
                <a:srgbClr val="936E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854" name="Group 238"/>
          <p:cNvGrpSpPr>
            <a:grpSpLocks/>
          </p:cNvGrpSpPr>
          <p:nvPr/>
        </p:nvGrpSpPr>
        <p:grpSpPr bwMode="auto">
          <a:xfrm>
            <a:off x="8286750" y="5119688"/>
            <a:ext cx="28575" cy="55562"/>
            <a:chOff x="5840" y="3254"/>
            <a:chExt cx="22" cy="38"/>
          </a:xfrm>
        </p:grpSpPr>
        <p:grpSp>
          <p:nvGrpSpPr>
            <p:cNvPr id="156857" name="Group 239"/>
            <p:cNvGrpSpPr>
              <a:grpSpLocks/>
            </p:cNvGrpSpPr>
            <p:nvPr/>
          </p:nvGrpSpPr>
          <p:grpSpPr bwMode="auto">
            <a:xfrm>
              <a:off x="5840" y="3254"/>
              <a:ext cx="22" cy="38"/>
              <a:chOff x="5840" y="3254"/>
              <a:chExt cx="22" cy="38"/>
            </a:xfrm>
          </p:grpSpPr>
          <p:grpSp>
            <p:nvGrpSpPr>
              <p:cNvPr id="156860" name="Group 240"/>
              <p:cNvGrpSpPr>
                <a:grpSpLocks/>
              </p:cNvGrpSpPr>
              <p:nvPr/>
            </p:nvGrpSpPr>
            <p:grpSpPr bwMode="auto">
              <a:xfrm>
                <a:off x="5859" y="3258"/>
                <a:ext cx="3" cy="4"/>
                <a:chOff x="5859" y="3258"/>
                <a:chExt cx="3" cy="4"/>
              </a:xfrm>
            </p:grpSpPr>
            <p:sp>
              <p:nvSpPr>
                <p:cNvPr id="156913" name="Oval 241"/>
                <p:cNvSpPr>
                  <a:spLocks noChangeArrowheads="1"/>
                </p:cNvSpPr>
                <p:nvPr/>
              </p:nvSpPr>
              <p:spPr bwMode="auto">
                <a:xfrm flipH="1" flipV="1">
                  <a:off x="5859" y="3259"/>
                  <a:ext cx="3" cy="3"/>
                </a:xfrm>
                <a:prstGeom prst="ellipse">
                  <a:avLst/>
                </a:prstGeom>
                <a:solidFill>
                  <a:srgbClr val="BF7F3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914" name="Oval 242"/>
                <p:cNvSpPr>
                  <a:spLocks noChangeArrowheads="1"/>
                </p:cNvSpPr>
                <p:nvPr/>
              </p:nvSpPr>
              <p:spPr bwMode="auto">
                <a:xfrm flipH="1" flipV="1">
                  <a:off x="5859" y="3258"/>
                  <a:ext cx="3" cy="4"/>
                </a:xfrm>
                <a:prstGeom prst="ellipse">
                  <a:avLst/>
                </a:prstGeom>
                <a:solidFill>
                  <a:srgbClr val="FFBF7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866" name="Group 243"/>
              <p:cNvGrpSpPr>
                <a:grpSpLocks/>
              </p:cNvGrpSpPr>
              <p:nvPr/>
            </p:nvGrpSpPr>
            <p:grpSpPr bwMode="auto">
              <a:xfrm>
                <a:off x="5849" y="3254"/>
                <a:ext cx="7" cy="5"/>
                <a:chOff x="5849" y="3254"/>
                <a:chExt cx="7" cy="5"/>
              </a:xfrm>
            </p:grpSpPr>
            <p:sp>
              <p:nvSpPr>
                <p:cNvPr id="156916" name="Oval 244"/>
                <p:cNvSpPr>
                  <a:spLocks noChangeArrowheads="1"/>
                </p:cNvSpPr>
                <p:nvPr/>
              </p:nvSpPr>
              <p:spPr bwMode="auto">
                <a:xfrm>
                  <a:off x="5850" y="3255"/>
                  <a:ext cx="6" cy="4"/>
                </a:xfrm>
                <a:prstGeom prst="ellipse">
                  <a:avLst/>
                </a:prstGeom>
                <a:solidFill>
                  <a:srgbClr val="BF7F3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917" name="Oval 245"/>
                <p:cNvSpPr>
                  <a:spLocks noChangeArrowheads="1"/>
                </p:cNvSpPr>
                <p:nvPr/>
              </p:nvSpPr>
              <p:spPr bwMode="auto">
                <a:xfrm>
                  <a:off x="5849" y="3254"/>
                  <a:ext cx="6" cy="4"/>
                </a:xfrm>
                <a:prstGeom prst="ellipse">
                  <a:avLst/>
                </a:prstGeom>
                <a:solidFill>
                  <a:srgbClr val="FFBF7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6918" name="Arc 246"/>
              <p:cNvSpPr>
                <a:spLocks/>
              </p:cNvSpPr>
              <p:nvPr/>
            </p:nvSpPr>
            <p:spPr bwMode="auto">
              <a:xfrm>
                <a:off x="5851" y="3290"/>
                <a:ext cx="9" cy="2"/>
              </a:xfrm>
              <a:custGeom>
                <a:avLst/>
                <a:gdLst>
                  <a:gd name="G0" fmla="+- 21600 0 0"/>
                  <a:gd name="G1" fmla="+- 12960 0 0"/>
                  <a:gd name="G2" fmla="+- 21600 0 0"/>
                  <a:gd name="T0" fmla="*/ 38880 w 43200"/>
                  <a:gd name="T1" fmla="*/ 0 h 34560"/>
                  <a:gd name="T2" fmla="*/ 3078 w 43200"/>
                  <a:gd name="T3" fmla="*/ 1847 h 34560"/>
                  <a:gd name="T4" fmla="*/ 21600 w 43200"/>
                  <a:gd name="T5" fmla="*/ 12960 h 34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60" fill="none" extrusionOk="0">
                    <a:moveTo>
                      <a:pt x="38879" y="-1"/>
                    </a:moveTo>
                    <a:cubicBezTo>
                      <a:pt x="41684" y="3738"/>
                      <a:pt x="43200" y="8286"/>
                      <a:pt x="43200" y="12960"/>
                    </a:cubicBezTo>
                    <a:cubicBezTo>
                      <a:pt x="43200" y="24889"/>
                      <a:pt x="33529" y="34560"/>
                      <a:pt x="21600" y="34560"/>
                    </a:cubicBezTo>
                    <a:cubicBezTo>
                      <a:pt x="9670" y="34560"/>
                      <a:pt x="0" y="24889"/>
                      <a:pt x="0" y="12960"/>
                    </a:cubicBezTo>
                    <a:cubicBezTo>
                      <a:pt x="-1" y="9045"/>
                      <a:pt x="1063" y="5203"/>
                      <a:pt x="3078" y="1847"/>
                    </a:cubicBezTo>
                  </a:path>
                  <a:path w="43200" h="34560" stroke="0" extrusionOk="0">
                    <a:moveTo>
                      <a:pt x="38879" y="-1"/>
                    </a:moveTo>
                    <a:cubicBezTo>
                      <a:pt x="41684" y="3738"/>
                      <a:pt x="43200" y="8286"/>
                      <a:pt x="43200" y="12960"/>
                    </a:cubicBezTo>
                    <a:cubicBezTo>
                      <a:pt x="43200" y="24889"/>
                      <a:pt x="33529" y="34560"/>
                      <a:pt x="21600" y="34560"/>
                    </a:cubicBezTo>
                    <a:cubicBezTo>
                      <a:pt x="9670" y="34560"/>
                      <a:pt x="0" y="24889"/>
                      <a:pt x="0" y="12960"/>
                    </a:cubicBezTo>
                    <a:cubicBezTo>
                      <a:pt x="-1" y="9045"/>
                      <a:pt x="1063" y="5203"/>
                      <a:pt x="3078" y="1847"/>
                    </a:cubicBezTo>
                    <a:lnTo>
                      <a:pt x="21600" y="1296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F7F3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19" name="Arc 247"/>
              <p:cNvSpPr>
                <a:spLocks/>
              </p:cNvSpPr>
              <p:nvPr/>
            </p:nvSpPr>
            <p:spPr bwMode="auto">
              <a:xfrm>
                <a:off x="5853" y="3283"/>
                <a:ext cx="2" cy="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43200 w 43200"/>
                  <a:gd name="T1" fmla="*/ 0 h 21600"/>
                  <a:gd name="T2" fmla="*/ 0 w 43200"/>
                  <a:gd name="T3" fmla="*/ 0 h 21600"/>
                  <a:gd name="T4" fmla="*/ 21600 w 432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200" h="21600" stroke="0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7F3F"/>
              </a:solidFill>
              <a:ln w="12700" cap="rnd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20" name="Freeform 248"/>
              <p:cNvSpPr>
                <a:spLocks/>
              </p:cNvSpPr>
              <p:nvPr/>
            </p:nvSpPr>
            <p:spPr bwMode="auto">
              <a:xfrm>
                <a:off x="5840" y="3262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F7F3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871" name="Group 249"/>
            <p:cNvGrpSpPr>
              <a:grpSpLocks/>
            </p:cNvGrpSpPr>
            <p:nvPr/>
          </p:nvGrpSpPr>
          <p:grpSpPr bwMode="auto">
            <a:xfrm>
              <a:off x="5845" y="3259"/>
              <a:ext cx="14" cy="6"/>
              <a:chOff x="5845" y="3259"/>
              <a:chExt cx="14" cy="6"/>
            </a:xfrm>
          </p:grpSpPr>
          <p:sp>
            <p:nvSpPr>
              <p:cNvPr id="156922" name="Oval 250"/>
              <p:cNvSpPr>
                <a:spLocks noChangeArrowheads="1"/>
              </p:cNvSpPr>
              <p:nvPr/>
            </p:nvSpPr>
            <p:spPr bwMode="auto">
              <a:xfrm flipH="1" flipV="1">
                <a:off x="5845" y="3259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23" name="Oval 251"/>
              <p:cNvSpPr>
                <a:spLocks noChangeArrowheads="1"/>
              </p:cNvSpPr>
              <p:nvPr/>
            </p:nvSpPr>
            <p:spPr bwMode="auto">
              <a:xfrm flipH="1" flipV="1">
                <a:off x="5855" y="3259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6885" name="Group 252"/>
          <p:cNvGrpSpPr>
            <a:grpSpLocks/>
          </p:cNvGrpSpPr>
          <p:nvPr/>
        </p:nvGrpSpPr>
        <p:grpSpPr bwMode="auto">
          <a:xfrm>
            <a:off x="8274050" y="5102225"/>
            <a:ext cx="55563" cy="12700"/>
            <a:chOff x="5831" y="3242"/>
            <a:chExt cx="42" cy="9"/>
          </a:xfrm>
        </p:grpSpPr>
        <p:sp>
          <p:nvSpPr>
            <p:cNvPr id="156925" name="Line 253"/>
            <p:cNvSpPr>
              <a:spLocks noChangeShapeType="1"/>
            </p:cNvSpPr>
            <p:nvPr/>
          </p:nvSpPr>
          <p:spPr bwMode="auto">
            <a:xfrm>
              <a:off x="5850" y="3242"/>
              <a:ext cx="16" cy="0"/>
            </a:xfrm>
            <a:prstGeom prst="line">
              <a:avLst/>
            </a:prstGeom>
            <a:noFill/>
            <a:ln w="12700">
              <a:solidFill>
                <a:srgbClr val="6767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26" name="Arc 254"/>
            <p:cNvSpPr>
              <a:spLocks/>
            </p:cNvSpPr>
            <p:nvPr/>
          </p:nvSpPr>
          <p:spPr bwMode="auto">
            <a:xfrm>
              <a:off x="5851" y="3250"/>
              <a:ext cx="2" cy="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/>
            </a:solidFill>
            <a:ln w="12700" cap="rnd">
              <a:solidFill>
                <a:srgbClr val="6767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6889" name="Group 255"/>
            <p:cNvGrpSpPr>
              <a:grpSpLocks/>
            </p:cNvGrpSpPr>
            <p:nvPr/>
          </p:nvGrpSpPr>
          <p:grpSpPr bwMode="auto">
            <a:xfrm>
              <a:off x="5831" y="3243"/>
              <a:ext cx="42" cy="8"/>
              <a:chOff x="5831" y="3243"/>
              <a:chExt cx="42" cy="8"/>
            </a:xfrm>
          </p:grpSpPr>
          <p:sp>
            <p:nvSpPr>
              <p:cNvPr id="156928" name="Oval 256"/>
              <p:cNvSpPr>
                <a:spLocks noChangeArrowheads="1"/>
              </p:cNvSpPr>
              <p:nvPr/>
            </p:nvSpPr>
            <p:spPr bwMode="auto">
              <a:xfrm>
                <a:off x="5831" y="3243"/>
                <a:ext cx="10" cy="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29" name="Oval 257"/>
              <p:cNvSpPr>
                <a:spLocks noChangeArrowheads="1"/>
              </p:cNvSpPr>
              <p:nvPr/>
            </p:nvSpPr>
            <p:spPr bwMode="auto">
              <a:xfrm>
                <a:off x="5862" y="3243"/>
                <a:ext cx="11" cy="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6893" name="Group 258"/>
          <p:cNvGrpSpPr>
            <a:grpSpLocks/>
          </p:cNvGrpSpPr>
          <p:nvPr/>
        </p:nvGrpSpPr>
        <p:grpSpPr bwMode="auto">
          <a:xfrm>
            <a:off x="8247063" y="5183188"/>
            <a:ext cx="123825" cy="109537"/>
            <a:chOff x="5810" y="3297"/>
            <a:chExt cx="94" cy="74"/>
          </a:xfrm>
        </p:grpSpPr>
        <p:sp>
          <p:nvSpPr>
            <p:cNvPr id="156931" name="Freeform 259"/>
            <p:cNvSpPr>
              <a:spLocks/>
            </p:cNvSpPr>
            <p:nvPr/>
          </p:nvSpPr>
          <p:spPr bwMode="auto">
            <a:xfrm>
              <a:off x="5810" y="3300"/>
              <a:ext cx="54" cy="7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6" y="2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4"/>
                </a:cxn>
                <a:cxn ang="0">
                  <a:pos x="3" y="40"/>
                </a:cxn>
                <a:cxn ang="0">
                  <a:pos x="6" y="37"/>
                </a:cxn>
                <a:cxn ang="0">
                  <a:pos x="11" y="36"/>
                </a:cxn>
                <a:cxn ang="0">
                  <a:pos x="19" y="38"/>
                </a:cxn>
                <a:cxn ang="0">
                  <a:pos x="26" y="42"/>
                </a:cxn>
                <a:cxn ang="0">
                  <a:pos x="31" y="46"/>
                </a:cxn>
                <a:cxn ang="0">
                  <a:pos x="35" y="50"/>
                </a:cxn>
                <a:cxn ang="0">
                  <a:pos x="39" y="57"/>
                </a:cxn>
                <a:cxn ang="0">
                  <a:pos x="41" y="61"/>
                </a:cxn>
                <a:cxn ang="0">
                  <a:pos x="44" y="64"/>
                </a:cxn>
                <a:cxn ang="0">
                  <a:pos x="49" y="69"/>
                </a:cxn>
                <a:cxn ang="0">
                  <a:pos x="53" y="70"/>
                </a:cxn>
                <a:cxn ang="0">
                  <a:pos x="45" y="55"/>
                </a:cxn>
                <a:cxn ang="0">
                  <a:pos x="37" y="39"/>
                </a:cxn>
                <a:cxn ang="0">
                  <a:pos x="30" y="27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1" y="0"/>
                </a:cxn>
              </a:cxnLst>
              <a:rect l="0" t="0" r="r" b="b"/>
              <a:pathLst>
                <a:path w="54" h="71">
                  <a:moveTo>
                    <a:pt x="21" y="0"/>
                  </a:moveTo>
                  <a:lnTo>
                    <a:pt x="16" y="2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6" y="37"/>
                  </a:lnTo>
                  <a:lnTo>
                    <a:pt x="11" y="36"/>
                  </a:lnTo>
                  <a:lnTo>
                    <a:pt x="19" y="38"/>
                  </a:lnTo>
                  <a:lnTo>
                    <a:pt x="26" y="42"/>
                  </a:lnTo>
                  <a:lnTo>
                    <a:pt x="31" y="46"/>
                  </a:lnTo>
                  <a:lnTo>
                    <a:pt x="35" y="50"/>
                  </a:lnTo>
                  <a:lnTo>
                    <a:pt x="39" y="57"/>
                  </a:lnTo>
                  <a:lnTo>
                    <a:pt x="41" y="61"/>
                  </a:lnTo>
                  <a:lnTo>
                    <a:pt x="44" y="64"/>
                  </a:lnTo>
                  <a:lnTo>
                    <a:pt x="49" y="69"/>
                  </a:lnTo>
                  <a:lnTo>
                    <a:pt x="53" y="70"/>
                  </a:lnTo>
                  <a:lnTo>
                    <a:pt x="45" y="55"/>
                  </a:lnTo>
                  <a:lnTo>
                    <a:pt x="37" y="39"/>
                  </a:lnTo>
                  <a:lnTo>
                    <a:pt x="30" y="27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1" y="0"/>
                  </a:lnTo>
                </a:path>
              </a:pathLst>
            </a:custGeom>
            <a:solidFill>
              <a:srgbClr val="EF91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32" name="Freeform 260"/>
            <p:cNvSpPr>
              <a:spLocks/>
            </p:cNvSpPr>
            <p:nvPr/>
          </p:nvSpPr>
          <p:spPr bwMode="auto">
            <a:xfrm>
              <a:off x="5862" y="3297"/>
              <a:ext cx="42" cy="73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6" y="54"/>
                </a:cxn>
                <a:cxn ang="0">
                  <a:pos x="9" y="40"/>
                </a:cxn>
                <a:cxn ang="0">
                  <a:pos x="15" y="21"/>
                </a:cxn>
                <a:cxn ang="0">
                  <a:pos x="17" y="14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25" y="3"/>
                </a:cxn>
                <a:cxn ang="0">
                  <a:pos x="33" y="8"/>
                </a:cxn>
                <a:cxn ang="0">
                  <a:pos x="38" y="15"/>
                </a:cxn>
                <a:cxn ang="0">
                  <a:pos x="40" y="23"/>
                </a:cxn>
                <a:cxn ang="0">
                  <a:pos x="41" y="33"/>
                </a:cxn>
                <a:cxn ang="0">
                  <a:pos x="41" y="38"/>
                </a:cxn>
                <a:cxn ang="0">
                  <a:pos x="37" y="36"/>
                </a:cxn>
                <a:cxn ang="0">
                  <a:pos x="30" y="37"/>
                </a:cxn>
                <a:cxn ang="0">
                  <a:pos x="21" y="42"/>
                </a:cxn>
                <a:cxn ang="0">
                  <a:pos x="15" y="48"/>
                </a:cxn>
                <a:cxn ang="0">
                  <a:pos x="10" y="56"/>
                </a:cxn>
                <a:cxn ang="0">
                  <a:pos x="6" y="63"/>
                </a:cxn>
                <a:cxn ang="0">
                  <a:pos x="0" y="72"/>
                </a:cxn>
              </a:cxnLst>
              <a:rect l="0" t="0" r="r" b="b"/>
              <a:pathLst>
                <a:path w="42" h="73">
                  <a:moveTo>
                    <a:pt x="0" y="72"/>
                  </a:moveTo>
                  <a:lnTo>
                    <a:pt x="6" y="54"/>
                  </a:lnTo>
                  <a:lnTo>
                    <a:pt x="9" y="40"/>
                  </a:lnTo>
                  <a:lnTo>
                    <a:pt x="15" y="21"/>
                  </a:lnTo>
                  <a:lnTo>
                    <a:pt x="17" y="14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3" y="8"/>
                  </a:lnTo>
                  <a:lnTo>
                    <a:pt x="38" y="15"/>
                  </a:lnTo>
                  <a:lnTo>
                    <a:pt x="40" y="23"/>
                  </a:lnTo>
                  <a:lnTo>
                    <a:pt x="41" y="33"/>
                  </a:lnTo>
                  <a:lnTo>
                    <a:pt x="41" y="38"/>
                  </a:lnTo>
                  <a:lnTo>
                    <a:pt x="37" y="36"/>
                  </a:lnTo>
                  <a:lnTo>
                    <a:pt x="30" y="37"/>
                  </a:lnTo>
                  <a:lnTo>
                    <a:pt x="21" y="42"/>
                  </a:lnTo>
                  <a:lnTo>
                    <a:pt x="15" y="48"/>
                  </a:lnTo>
                  <a:lnTo>
                    <a:pt x="10" y="56"/>
                  </a:lnTo>
                  <a:lnTo>
                    <a:pt x="6" y="63"/>
                  </a:lnTo>
                  <a:lnTo>
                    <a:pt x="0" y="72"/>
                  </a:lnTo>
                </a:path>
              </a:pathLst>
            </a:custGeom>
            <a:solidFill>
              <a:srgbClr val="EF91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933" name="Oval 261"/>
          <p:cNvSpPr>
            <a:spLocks noChangeArrowheads="1"/>
          </p:cNvSpPr>
          <p:nvPr/>
        </p:nvSpPr>
        <p:spPr bwMode="auto">
          <a:xfrm>
            <a:off x="8007350" y="5897563"/>
            <a:ext cx="44450" cy="190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934" name="Freeform 262"/>
          <p:cNvSpPr>
            <a:spLocks/>
          </p:cNvSpPr>
          <p:nvPr/>
        </p:nvSpPr>
        <p:spPr bwMode="auto">
          <a:xfrm>
            <a:off x="7705725" y="5135563"/>
            <a:ext cx="223838" cy="169862"/>
          </a:xfrm>
          <a:custGeom>
            <a:avLst/>
            <a:gdLst/>
            <a:ahLst/>
            <a:cxnLst>
              <a:cxn ang="0">
                <a:pos x="147" y="0"/>
              </a:cxn>
              <a:cxn ang="0">
                <a:pos x="0" y="114"/>
              </a:cxn>
              <a:cxn ang="0">
                <a:pos x="168" y="102"/>
              </a:cxn>
            </a:cxnLst>
            <a:rect l="0" t="0" r="r" b="b"/>
            <a:pathLst>
              <a:path w="169" h="115">
                <a:moveTo>
                  <a:pt x="147" y="0"/>
                </a:moveTo>
                <a:lnTo>
                  <a:pt x="0" y="114"/>
                </a:lnTo>
                <a:lnTo>
                  <a:pt x="168" y="102"/>
                </a:lnTo>
              </a:path>
            </a:pathLst>
          </a:custGeom>
          <a:solidFill>
            <a:srgbClr val="E5405D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935" name="Line 263"/>
          <p:cNvSpPr>
            <a:spLocks noChangeShapeType="1"/>
          </p:cNvSpPr>
          <p:nvPr/>
        </p:nvSpPr>
        <p:spPr bwMode="auto">
          <a:xfrm flipH="1" flipV="1">
            <a:off x="7902575" y="5129213"/>
            <a:ext cx="123825" cy="785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899" name="Group 264"/>
          <p:cNvGrpSpPr>
            <a:grpSpLocks/>
          </p:cNvGrpSpPr>
          <p:nvPr/>
        </p:nvGrpSpPr>
        <p:grpSpPr bwMode="auto">
          <a:xfrm>
            <a:off x="6194425" y="5937250"/>
            <a:ext cx="550863" cy="450850"/>
            <a:chOff x="4251" y="3806"/>
            <a:chExt cx="418" cy="305"/>
          </a:xfrm>
        </p:grpSpPr>
        <p:sp>
          <p:nvSpPr>
            <p:cNvPr id="156937" name="Freeform 265"/>
            <p:cNvSpPr>
              <a:spLocks/>
            </p:cNvSpPr>
            <p:nvPr/>
          </p:nvSpPr>
          <p:spPr bwMode="auto">
            <a:xfrm>
              <a:off x="4370" y="4044"/>
              <a:ext cx="220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65"/>
                </a:cxn>
                <a:cxn ang="0">
                  <a:pos x="219" y="47"/>
                </a:cxn>
                <a:cxn ang="0">
                  <a:pos x="171" y="2"/>
                </a:cxn>
                <a:cxn ang="0">
                  <a:pos x="0" y="0"/>
                </a:cxn>
              </a:cxnLst>
              <a:rect l="0" t="0" r="r" b="b"/>
              <a:pathLst>
                <a:path w="220" h="66">
                  <a:moveTo>
                    <a:pt x="0" y="0"/>
                  </a:moveTo>
                  <a:lnTo>
                    <a:pt x="197" y="65"/>
                  </a:lnTo>
                  <a:lnTo>
                    <a:pt x="219" y="47"/>
                  </a:lnTo>
                  <a:lnTo>
                    <a:pt x="171" y="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38" name="Oval 266"/>
            <p:cNvSpPr>
              <a:spLocks noChangeArrowheads="1"/>
            </p:cNvSpPr>
            <p:nvPr/>
          </p:nvSpPr>
          <p:spPr bwMode="auto">
            <a:xfrm>
              <a:off x="4348" y="3810"/>
              <a:ext cx="231" cy="25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4747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39" name="Freeform 267"/>
            <p:cNvSpPr>
              <a:spLocks/>
            </p:cNvSpPr>
            <p:nvPr/>
          </p:nvSpPr>
          <p:spPr bwMode="auto">
            <a:xfrm>
              <a:off x="4294" y="4059"/>
              <a:ext cx="276" cy="5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1"/>
                </a:cxn>
                <a:cxn ang="0">
                  <a:pos x="275" y="51"/>
                </a:cxn>
                <a:cxn ang="0">
                  <a:pos x="223" y="1"/>
                </a:cxn>
                <a:cxn ang="0">
                  <a:pos x="58" y="0"/>
                </a:cxn>
              </a:cxnLst>
              <a:rect l="0" t="0" r="r" b="b"/>
              <a:pathLst>
                <a:path w="276" h="52">
                  <a:moveTo>
                    <a:pt x="58" y="0"/>
                  </a:moveTo>
                  <a:lnTo>
                    <a:pt x="0" y="51"/>
                  </a:lnTo>
                  <a:lnTo>
                    <a:pt x="275" y="51"/>
                  </a:lnTo>
                  <a:lnTo>
                    <a:pt x="223" y="1"/>
                  </a:lnTo>
                  <a:lnTo>
                    <a:pt x="58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40" name="Rectangle 268"/>
            <p:cNvSpPr>
              <a:spLocks noChangeArrowheads="1"/>
            </p:cNvSpPr>
            <p:nvPr/>
          </p:nvSpPr>
          <p:spPr bwMode="auto">
            <a:xfrm>
              <a:off x="4428" y="3806"/>
              <a:ext cx="178" cy="63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solidFill>
                <a:srgbClr val="47474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6903" name="Group 269"/>
            <p:cNvGrpSpPr>
              <a:grpSpLocks/>
            </p:cNvGrpSpPr>
            <p:nvPr/>
          </p:nvGrpSpPr>
          <p:grpSpPr bwMode="auto">
            <a:xfrm>
              <a:off x="4295" y="3807"/>
              <a:ext cx="263" cy="264"/>
              <a:chOff x="4295" y="3807"/>
              <a:chExt cx="263" cy="264"/>
            </a:xfrm>
          </p:grpSpPr>
          <p:sp>
            <p:nvSpPr>
              <p:cNvPr id="156942" name="Oval 270"/>
              <p:cNvSpPr>
                <a:spLocks noChangeArrowheads="1"/>
              </p:cNvSpPr>
              <p:nvPr/>
            </p:nvSpPr>
            <p:spPr bwMode="auto">
              <a:xfrm>
                <a:off x="4295" y="3807"/>
                <a:ext cx="263" cy="264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43" name="Oval 271"/>
              <p:cNvSpPr>
                <a:spLocks noChangeArrowheads="1"/>
              </p:cNvSpPr>
              <p:nvPr/>
            </p:nvSpPr>
            <p:spPr bwMode="auto">
              <a:xfrm>
                <a:off x="4365" y="3883"/>
                <a:ext cx="112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44" name="Oval 272"/>
              <p:cNvSpPr>
                <a:spLocks noChangeArrowheads="1"/>
              </p:cNvSpPr>
              <p:nvPr/>
            </p:nvSpPr>
            <p:spPr bwMode="auto">
              <a:xfrm>
                <a:off x="4345" y="3883"/>
                <a:ext cx="118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945" name="Freeform 273"/>
            <p:cNvSpPr>
              <a:spLocks/>
            </p:cNvSpPr>
            <p:nvPr/>
          </p:nvSpPr>
          <p:spPr bwMode="auto">
            <a:xfrm>
              <a:off x="4409" y="3917"/>
              <a:ext cx="2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0" y="3"/>
                </a:cxn>
                <a:cxn ang="0">
                  <a:pos x="14" y="6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9" y="18"/>
                </a:cxn>
                <a:cxn ang="0">
                  <a:pos x="19" y="22"/>
                </a:cxn>
                <a:cxn ang="0">
                  <a:pos x="19" y="28"/>
                </a:cxn>
                <a:cxn ang="0">
                  <a:pos x="17" y="31"/>
                </a:cxn>
                <a:cxn ang="0">
                  <a:pos x="15" y="34"/>
                </a:cxn>
                <a:cxn ang="0">
                  <a:pos x="11" y="37"/>
                </a:cxn>
                <a:cxn ang="0">
                  <a:pos x="8" y="39"/>
                </a:cxn>
                <a:cxn ang="0">
                  <a:pos x="4" y="40"/>
                </a:cxn>
                <a:cxn ang="0">
                  <a:pos x="0" y="41"/>
                </a:cxn>
              </a:cxnLst>
              <a:rect l="0" t="0" r="r" b="b"/>
              <a:pathLst>
                <a:path w="20" h="4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4" y="6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4" y="40"/>
                  </a:lnTo>
                  <a:lnTo>
                    <a:pt x="0" y="41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46" name="Rectangle 274"/>
            <p:cNvSpPr>
              <a:spLocks noChangeArrowheads="1"/>
            </p:cNvSpPr>
            <p:nvPr/>
          </p:nvSpPr>
          <p:spPr bwMode="auto">
            <a:xfrm>
              <a:off x="4612" y="3821"/>
              <a:ext cx="57" cy="39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47" name="Rectangle 275"/>
            <p:cNvSpPr>
              <a:spLocks noChangeArrowheads="1"/>
            </p:cNvSpPr>
            <p:nvPr/>
          </p:nvSpPr>
          <p:spPr bwMode="auto">
            <a:xfrm>
              <a:off x="4251" y="3920"/>
              <a:ext cx="156" cy="38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948" name="Freeform 276"/>
          <p:cNvSpPr>
            <a:spLocks/>
          </p:cNvSpPr>
          <p:nvPr/>
        </p:nvSpPr>
        <p:spPr bwMode="auto">
          <a:xfrm>
            <a:off x="6761163" y="5978525"/>
            <a:ext cx="61753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8" y="0"/>
              </a:cxn>
            </a:cxnLst>
            <a:rect l="0" t="0" r="r" b="b"/>
            <a:pathLst>
              <a:path w="469" h="1">
                <a:moveTo>
                  <a:pt x="0" y="0"/>
                </a:moveTo>
                <a:lnTo>
                  <a:pt x="468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949" name="Freeform 277"/>
          <p:cNvSpPr>
            <a:spLocks/>
          </p:cNvSpPr>
          <p:nvPr/>
        </p:nvSpPr>
        <p:spPr bwMode="auto">
          <a:xfrm>
            <a:off x="5559425" y="6132513"/>
            <a:ext cx="66516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0"/>
              </a:cxn>
            </a:cxnLst>
            <a:rect l="0" t="0" r="r" b="b"/>
            <a:pathLst>
              <a:path w="505" h="1">
                <a:moveTo>
                  <a:pt x="0" y="0"/>
                </a:moveTo>
                <a:lnTo>
                  <a:pt x="504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950" name="Freeform 278"/>
          <p:cNvSpPr>
            <a:spLocks/>
          </p:cNvSpPr>
          <p:nvPr/>
        </p:nvSpPr>
        <p:spPr bwMode="auto">
          <a:xfrm>
            <a:off x="1227138" y="1462088"/>
            <a:ext cx="1587" cy="4752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08"/>
              </a:cxn>
            </a:cxnLst>
            <a:rect l="0" t="0" r="r" b="b"/>
            <a:pathLst>
              <a:path w="1" h="3209">
                <a:moveTo>
                  <a:pt x="0" y="0"/>
                </a:moveTo>
                <a:lnTo>
                  <a:pt x="0" y="3208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951" name="Freeform 279"/>
          <p:cNvSpPr>
            <a:spLocks/>
          </p:cNvSpPr>
          <p:nvPr/>
        </p:nvSpPr>
        <p:spPr bwMode="auto">
          <a:xfrm>
            <a:off x="2660650" y="2386013"/>
            <a:ext cx="1588" cy="992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69"/>
              </a:cxn>
            </a:cxnLst>
            <a:rect l="0" t="0" r="r" b="b"/>
            <a:pathLst>
              <a:path w="1" h="670">
                <a:moveTo>
                  <a:pt x="0" y="0"/>
                </a:moveTo>
                <a:lnTo>
                  <a:pt x="0" y="669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6907" name="Group 280"/>
          <p:cNvGrpSpPr>
            <a:grpSpLocks/>
          </p:cNvGrpSpPr>
          <p:nvPr/>
        </p:nvGrpSpPr>
        <p:grpSpPr bwMode="auto">
          <a:xfrm>
            <a:off x="1838325" y="1417638"/>
            <a:ext cx="550863" cy="452437"/>
            <a:chOff x="942" y="755"/>
            <a:chExt cx="418" cy="305"/>
          </a:xfrm>
        </p:grpSpPr>
        <p:sp>
          <p:nvSpPr>
            <p:cNvPr id="156953" name="Freeform 281"/>
            <p:cNvSpPr>
              <a:spLocks/>
            </p:cNvSpPr>
            <p:nvPr/>
          </p:nvSpPr>
          <p:spPr bwMode="auto">
            <a:xfrm>
              <a:off x="1022" y="993"/>
              <a:ext cx="220" cy="66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2" y="65"/>
                </a:cxn>
                <a:cxn ang="0">
                  <a:pos x="0" y="47"/>
                </a:cxn>
                <a:cxn ang="0">
                  <a:pos x="48" y="2"/>
                </a:cxn>
                <a:cxn ang="0">
                  <a:pos x="219" y="0"/>
                </a:cxn>
              </a:cxnLst>
              <a:rect l="0" t="0" r="r" b="b"/>
              <a:pathLst>
                <a:path w="220" h="66">
                  <a:moveTo>
                    <a:pt x="219" y="0"/>
                  </a:moveTo>
                  <a:lnTo>
                    <a:pt x="22" y="65"/>
                  </a:lnTo>
                  <a:lnTo>
                    <a:pt x="0" y="47"/>
                  </a:lnTo>
                  <a:lnTo>
                    <a:pt x="48" y="2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54" name="Oval 282"/>
            <p:cNvSpPr>
              <a:spLocks noChangeArrowheads="1"/>
            </p:cNvSpPr>
            <p:nvPr/>
          </p:nvSpPr>
          <p:spPr bwMode="auto">
            <a:xfrm>
              <a:off x="1032" y="759"/>
              <a:ext cx="231" cy="25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4747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55" name="Freeform 283"/>
            <p:cNvSpPr>
              <a:spLocks/>
            </p:cNvSpPr>
            <p:nvPr/>
          </p:nvSpPr>
          <p:spPr bwMode="auto">
            <a:xfrm>
              <a:off x="1042" y="1008"/>
              <a:ext cx="276" cy="52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75" y="51"/>
                </a:cxn>
                <a:cxn ang="0">
                  <a:pos x="0" y="51"/>
                </a:cxn>
                <a:cxn ang="0">
                  <a:pos x="52" y="1"/>
                </a:cxn>
                <a:cxn ang="0">
                  <a:pos x="217" y="0"/>
                </a:cxn>
              </a:cxnLst>
              <a:rect l="0" t="0" r="r" b="b"/>
              <a:pathLst>
                <a:path w="276" h="52">
                  <a:moveTo>
                    <a:pt x="217" y="0"/>
                  </a:moveTo>
                  <a:lnTo>
                    <a:pt x="275" y="51"/>
                  </a:lnTo>
                  <a:lnTo>
                    <a:pt x="0" y="51"/>
                  </a:lnTo>
                  <a:lnTo>
                    <a:pt x="52" y="1"/>
                  </a:lnTo>
                  <a:lnTo>
                    <a:pt x="217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56" name="Rectangle 284"/>
            <p:cNvSpPr>
              <a:spLocks noChangeArrowheads="1"/>
            </p:cNvSpPr>
            <p:nvPr/>
          </p:nvSpPr>
          <p:spPr bwMode="auto">
            <a:xfrm>
              <a:off x="1005" y="755"/>
              <a:ext cx="178" cy="63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solidFill>
                <a:srgbClr val="47474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6910" name="Group 285"/>
            <p:cNvGrpSpPr>
              <a:grpSpLocks/>
            </p:cNvGrpSpPr>
            <p:nvPr/>
          </p:nvGrpSpPr>
          <p:grpSpPr bwMode="auto">
            <a:xfrm>
              <a:off x="1053" y="756"/>
              <a:ext cx="263" cy="264"/>
              <a:chOff x="1053" y="756"/>
              <a:chExt cx="263" cy="264"/>
            </a:xfrm>
          </p:grpSpPr>
          <p:sp>
            <p:nvSpPr>
              <p:cNvPr id="156958" name="Oval 286"/>
              <p:cNvSpPr>
                <a:spLocks noChangeArrowheads="1"/>
              </p:cNvSpPr>
              <p:nvPr/>
            </p:nvSpPr>
            <p:spPr bwMode="auto">
              <a:xfrm>
                <a:off x="1053" y="756"/>
                <a:ext cx="263" cy="264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59" name="Oval 287"/>
              <p:cNvSpPr>
                <a:spLocks noChangeArrowheads="1"/>
              </p:cNvSpPr>
              <p:nvPr/>
            </p:nvSpPr>
            <p:spPr bwMode="auto">
              <a:xfrm>
                <a:off x="1134" y="832"/>
                <a:ext cx="112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60" name="Oval 288"/>
              <p:cNvSpPr>
                <a:spLocks noChangeArrowheads="1"/>
              </p:cNvSpPr>
              <p:nvPr/>
            </p:nvSpPr>
            <p:spPr bwMode="auto">
              <a:xfrm>
                <a:off x="1148" y="832"/>
                <a:ext cx="118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961" name="Freeform 289"/>
            <p:cNvSpPr>
              <a:spLocks/>
            </p:cNvSpPr>
            <p:nvPr/>
          </p:nvSpPr>
          <p:spPr bwMode="auto">
            <a:xfrm>
              <a:off x="1183" y="866"/>
              <a:ext cx="20" cy="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4" y="34"/>
                </a:cxn>
                <a:cxn ang="0">
                  <a:pos x="8" y="37"/>
                </a:cxn>
                <a:cxn ang="0">
                  <a:pos x="11" y="39"/>
                </a:cxn>
                <a:cxn ang="0">
                  <a:pos x="15" y="40"/>
                </a:cxn>
                <a:cxn ang="0">
                  <a:pos x="19" y="41"/>
                </a:cxn>
              </a:cxnLst>
              <a:rect l="0" t="0" r="r" b="b"/>
              <a:pathLst>
                <a:path w="20" h="42">
                  <a:moveTo>
                    <a:pt x="19" y="0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5" y="6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5" y="40"/>
                  </a:lnTo>
                  <a:lnTo>
                    <a:pt x="19" y="41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62" name="Rectangle 290"/>
            <p:cNvSpPr>
              <a:spLocks noChangeArrowheads="1"/>
            </p:cNvSpPr>
            <p:nvPr/>
          </p:nvSpPr>
          <p:spPr bwMode="auto">
            <a:xfrm>
              <a:off x="942" y="770"/>
              <a:ext cx="57" cy="39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63" name="Rectangle 291"/>
            <p:cNvSpPr>
              <a:spLocks noChangeArrowheads="1"/>
            </p:cNvSpPr>
            <p:nvPr/>
          </p:nvSpPr>
          <p:spPr bwMode="auto">
            <a:xfrm>
              <a:off x="1204" y="869"/>
              <a:ext cx="156" cy="38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964" name="Freeform 292"/>
          <p:cNvSpPr>
            <a:spLocks/>
          </p:cNvSpPr>
          <p:nvPr/>
        </p:nvSpPr>
        <p:spPr bwMode="auto">
          <a:xfrm>
            <a:off x="2662238" y="2381250"/>
            <a:ext cx="1425575" cy="1588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0" y="0"/>
              </a:cxn>
            </a:cxnLst>
            <a:rect l="0" t="0" r="r" b="b"/>
            <a:pathLst>
              <a:path w="1083" h="1">
                <a:moveTo>
                  <a:pt x="1082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6911" name="Group 293"/>
          <p:cNvGrpSpPr>
            <a:grpSpLocks/>
          </p:cNvGrpSpPr>
          <p:nvPr/>
        </p:nvGrpSpPr>
        <p:grpSpPr bwMode="auto">
          <a:xfrm>
            <a:off x="4062413" y="2327275"/>
            <a:ext cx="550862" cy="452438"/>
            <a:chOff x="2632" y="1369"/>
            <a:chExt cx="418" cy="305"/>
          </a:xfrm>
        </p:grpSpPr>
        <p:sp>
          <p:nvSpPr>
            <p:cNvPr id="156966" name="Freeform 294"/>
            <p:cNvSpPr>
              <a:spLocks/>
            </p:cNvSpPr>
            <p:nvPr/>
          </p:nvSpPr>
          <p:spPr bwMode="auto">
            <a:xfrm>
              <a:off x="2712" y="1607"/>
              <a:ext cx="220" cy="66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2" y="65"/>
                </a:cxn>
                <a:cxn ang="0">
                  <a:pos x="0" y="47"/>
                </a:cxn>
                <a:cxn ang="0">
                  <a:pos x="48" y="2"/>
                </a:cxn>
                <a:cxn ang="0">
                  <a:pos x="219" y="0"/>
                </a:cxn>
              </a:cxnLst>
              <a:rect l="0" t="0" r="r" b="b"/>
              <a:pathLst>
                <a:path w="220" h="66">
                  <a:moveTo>
                    <a:pt x="219" y="0"/>
                  </a:moveTo>
                  <a:lnTo>
                    <a:pt x="22" y="65"/>
                  </a:lnTo>
                  <a:lnTo>
                    <a:pt x="0" y="47"/>
                  </a:lnTo>
                  <a:lnTo>
                    <a:pt x="48" y="2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67" name="Oval 295"/>
            <p:cNvSpPr>
              <a:spLocks noChangeArrowheads="1"/>
            </p:cNvSpPr>
            <p:nvPr/>
          </p:nvSpPr>
          <p:spPr bwMode="auto">
            <a:xfrm>
              <a:off x="2722" y="1373"/>
              <a:ext cx="231" cy="25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4747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68" name="Freeform 296"/>
            <p:cNvSpPr>
              <a:spLocks/>
            </p:cNvSpPr>
            <p:nvPr/>
          </p:nvSpPr>
          <p:spPr bwMode="auto">
            <a:xfrm>
              <a:off x="2732" y="1622"/>
              <a:ext cx="276" cy="52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75" y="51"/>
                </a:cxn>
                <a:cxn ang="0">
                  <a:pos x="0" y="51"/>
                </a:cxn>
                <a:cxn ang="0">
                  <a:pos x="52" y="1"/>
                </a:cxn>
                <a:cxn ang="0">
                  <a:pos x="217" y="0"/>
                </a:cxn>
              </a:cxnLst>
              <a:rect l="0" t="0" r="r" b="b"/>
              <a:pathLst>
                <a:path w="276" h="52">
                  <a:moveTo>
                    <a:pt x="217" y="0"/>
                  </a:moveTo>
                  <a:lnTo>
                    <a:pt x="275" y="51"/>
                  </a:lnTo>
                  <a:lnTo>
                    <a:pt x="0" y="51"/>
                  </a:lnTo>
                  <a:lnTo>
                    <a:pt x="52" y="1"/>
                  </a:lnTo>
                  <a:lnTo>
                    <a:pt x="217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69" name="Rectangle 297"/>
            <p:cNvSpPr>
              <a:spLocks noChangeArrowheads="1"/>
            </p:cNvSpPr>
            <p:nvPr/>
          </p:nvSpPr>
          <p:spPr bwMode="auto">
            <a:xfrm>
              <a:off x="2695" y="1369"/>
              <a:ext cx="178" cy="63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solidFill>
                <a:srgbClr val="47474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6912" name="Group 298"/>
            <p:cNvGrpSpPr>
              <a:grpSpLocks/>
            </p:cNvGrpSpPr>
            <p:nvPr/>
          </p:nvGrpSpPr>
          <p:grpSpPr bwMode="auto">
            <a:xfrm>
              <a:off x="2743" y="1370"/>
              <a:ext cx="263" cy="264"/>
              <a:chOff x="2743" y="1370"/>
              <a:chExt cx="263" cy="264"/>
            </a:xfrm>
          </p:grpSpPr>
          <p:sp>
            <p:nvSpPr>
              <p:cNvPr id="156971" name="Oval 299"/>
              <p:cNvSpPr>
                <a:spLocks noChangeArrowheads="1"/>
              </p:cNvSpPr>
              <p:nvPr/>
            </p:nvSpPr>
            <p:spPr bwMode="auto">
              <a:xfrm>
                <a:off x="2743" y="1370"/>
                <a:ext cx="263" cy="264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72" name="Oval 300"/>
              <p:cNvSpPr>
                <a:spLocks noChangeArrowheads="1"/>
              </p:cNvSpPr>
              <p:nvPr/>
            </p:nvSpPr>
            <p:spPr bwMode="auto">
              <a:xfrm>
                <a:off x="2824" y="1446"/>
                <a:ext cx="112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73" name="Oval 301"/>
              <p:cNvSpPr>
                <a:spLocks noChangeArrowheads="1"/>
              </p:cNvSpPr>
              <p:nvPr/>
            </p:nvSpPr>
            <p:spPr bwMode="auto">
              <a:xfrm>
                <a:off x="2838" y="1446"/>
                <a:ext cx="118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974" name="Freeform 302"/>
            <p:cNvSpPr>
              <a:spLocks/>
            </p:cNvSpPr>
            <p:nvPr/>
          </p:nvSpPr>
          <p:spPr bwMode="auto">
            <a:xfrm>
              <a:off x="2873" y="1480"/>
              <a:ext cx="20" cy="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4" y="34"/>
                </a:cxn>
                <a:cxn ang="0">
                  <a:pos x="8" y="37"/>
                </a:cxn>
                <a:cxn ang="0">
                  <a:pos x="11" y="39"/>
                </a:cxn>
                <a:cxn ang="0">
                  <a:pos x="15" y="40"/>
                </a:cxn>
                <a:cxn ang="0">
                  <a:pos x="19" y="41"/>
                </a:cxn>
              </a:cxnLst>
              <a:rect l="0" t="0" r="r" b="b"/>
              <a:pathLst>
                <a:path w="20" h="42">
                  <a:moveTo>
                    <a:pt x="19" y="0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5" y="6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5" y="40"/>
                  </a:lnTo>
                  <a:lnTo>
                    <a:pt x="19" y="41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975" name="Rectangle 303"/>
            <p:cNvSpPr>
              <a:spLocks noChangeArrowheads="1"/>
            </p:cNvSpPr>
            <p:nvPr/>
          </p:nvSpPr>
          <p:spPr bwMode="auto">
            <a:xfrm>
              <a:off x="2632" y="1384"/>
              <a:ext cx="57" cy="39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76" name="Rectangle 304"/>
            <p:cNvSpPr>
              <a:spLocks noChangeArrowheads="1"/>
            </p:cNvSpPr>
            <p:nvPr/>
          </p:nvSpPr>
          <p:spPr bwMode="auto">
            <a:xfrm>
              <a:off x="2894" y="1483"/>
              <a:ext cx="156" cy="38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977" name="Freeform 305"/>
          <p:cNvSpPr>
            <a:spLocks/>
          </p:cNvSpPr>
          <p:nvPr/>
        </p:nvSpPr>
        <p:spPr bwMode="auto">
          <a:xfrm>
            <a:off x="2400300" y="1614488"/>
            <a:ext cx="498475" cy="1587"/>
          </a:xfrm>
          <a:custGeom>
            <a:avLst/>
            <a:gdLst/>
            <a:ahLst/>
            <a:cxnLst>
              <a:cxn ang="0">
                <a:pos x="377" y="0"/>
              </a:cxn>
              <a:cxn ang="0">
                <a:pos x="0" y="0"/>
              </a:cxn>
            </a:cxnLst>
            <a:rect l="0" t="0" r="r" b="b"/>
            <a:pathLst>
              <a:path w="378" h="1">
                <a:moveTo>
                  <a:pt x="377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978" name="Rectangle 306"/>
          <p:cNvSpPr>
            <a:spLocks noChangeArrowheads="1"/>
          </p:cNvSpPr>
          <p:nvPr/>
        </p:nvSpPr>
        <p:spPr bwMode="auto">
          <a:xfrm flipH="1">
            <a:off x="4891088" y="1185863"/>
            <a:ext cx="198118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rial" pitchFamily="34" charset="0"/>
              </a:rPr>
              <a:t>TRA CRWS WWTP</a:t>
            </a:r>
          </a:p>
        </p:txBody>
      </p:sp>
      <p:grpSp>
        <p:nvGrpSpPr>
          <p:cNvPr id="156915" name="Group 307"/>
          <p:cNvGrpSpPr>
            <a:grpSpLocks/>
          </p:cNvGrpSpPr>
          <p:nvPr/>
        </p:nvGrpSpPr>
        <p:grpSpPr bwMode="auto">
          <a:xfrm>
            <a:off x="5378450" y="1489075"/>
            <a:ext cx="863600" cy="414338"/>
            <a:chOff x="3632" y="803"/>
            <a:chExt cx="656" cy="280"/>
          </a:xfrm>
        </p:grpSpPr>
        <p:grpSp>
          <p:nvGrpSpPr>
            <p:cNvPr id="156921" name="Group 308"/>
            <p:cNvGrpSpPr>
              <a:grpSpLocks/>
            </p:cNvGrpSpPr>
            <p:nvPr/>
          </p:nvGrpSpPr>
          <p:grpSpPr bwMode="auto">
            <a:xfrm>
              <a:off x="3779" y="868"/>
              <a:ext cx="509" cy="62"/>
              <a:chOff x="3779" y="868"/>
              <a:chExt cx="509" cy="62"/>
            </a:xfrm>
          </p:grpSpPr>
          <p:sp>
            <p:nvSpPr>
              <p:cNvPr id="156981" name="Freeform 309"/>
              <p:cNvSpPr>
                <a:spLocks/>
              </p:cNvSpPr>
              <p:nvPr/>
            </p:nvSpPr>
            <p:spPr bwMode="auto">
              <a:xfrm>
                <a:off x="3787" y="868"/>
                <a:ext cx="501" cy="55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250" y="0"/>
                  </a:cxn>
                  <a:cxn ang="0">
                    <a:pos x="206" y="0"/>
                  </a:cxn>
                  <a:cxn ang="0">
                    <a:pos x="164" y="2"/>
                  </a:cxn>
                  <a:cxn ang="0">
                    <a:pos x="124" y="3"/>
                  </a:cxn>
                  <a:cxn ang="0">
                    <a:pos x="89" y="6"/>
                  </a:cxn>
                  <a:cxn ang="0">
                    <a:pos x="58" y="10"/>
                  </a:cxn>
                  <a:cxn ang="0">
                    <a:pos x="33" y="13"/>
                  </a:cxn>
                  <a:cxn ang="0">
                    <a:pos x="14" y="17"/>
                  </a:cxn>
                  <a:cxn ang="0">
                    <a:pos x="3" y="22"/>
                  </a:cxn>
                  <a:cxn ang="0">
                    <a:pos x="0" y="27"/>
                  </a:cxn>
                  <a:cxn ang="0">
                    <a:pos x="3" y="32"/>
                  </a:cxn>
                  <a:cxn ang="0">
                    <a:pos x="16" y="37"/>
                  </a:cxn>
                  <a:cxn ang="0">
                    <a:pos x="33" y="41"/>
                  </a:cxn>
                  <a:cxn ang="0">
                    <a:pos x="59" y="44"/>
                  </a:cxn>
                  <a:cxn ang="0">
                    <a:pos x="89" y="48"/>
                  </a:cxn>
                  <a:cxn ang="0">
                    <a:pos x="126" y="51"/>
                  </a:cxn>
                  <a:cxn ang="0">
                    <a:pos x="164" y="52"/>
                  </a:cxn>
                  <a:cxn ang="0">
                    <a:pos x="208" y="54"/>
                  </a:cxn>
                  <a:cxn ang="0">
                    <a:pos x="250" y="54"/>
                  </a:cxn>
                  <a:cxn ang="0">
                    <a:pos x="294" y="54"/>
                  </a:cxn>
                  <a:cxn ang="0">
                    <a:pos x="336" y="52"/>
                  </a:cxn>
                  <a:cxn ang="0">
                    <a:pos x="376" y="51"/>
                  </a:cxn>
                  <a:cxn ang="0">
                    <a:pos x="411" y="48"/>
                  </a:cxn>
                  <a:cxn ang="0">
                    <a:pos x="442" y="44"/>
                  </a:cxn>
                  <a:cxn ang="0">
                    <a:pos x="467" y="41"/>
                  </a:cxn>
                  <a:cxn ang="0">
                    <a:pos x="486" y="37"/>
                  </a:cxn>
                  <a:cxn ang="0">
                    <a:pos x="497" y="32"/>
                  </a:cxn>
                  <a:cxn ang="0">
                    <a:pos x="500" y="29"/>
                  </a:cxn>
                  <a:cxn ang="0">
                    <a:pos x="498" y="24"/>
                  </a:cxn>
                  <a:cxn ang="0">
                    <a:pos x="491" y="21"/>
                  </a:cxn>
                  <a:cxn ang="0">
                    <a:pos x="476" y="14"/>
                  </a:cxn>
                  <a:cxn ang="0">
                    <a:pos x="467" y="13"/>
                  </a:cxn>
                  <a:cxn ang="0">
                    <a:pos x="441" y="10"/>
                  </a:cxn>
                  <a:cxn ang="0">
                    <a:pos x="427" y="8"/>
                  </a:cxn>
                  <a:cxn ang="0">
                    <a:pos x="393" y="5"/>
                  </a:cxn>
                  <a:cxn ang="0">
                    <a:pos x="355" y="2"/>
                  </a:cxn>
                  <a:cxn ang="0">
                    <a:pos x="336" y="2"/>
                  </a:cxn>
                </a:cxnLst>
                <a:rect l="0" t="0" r="r" b="b"/>
                <a:pathLst>
                  <a:path w="501" h="55">
                    <a:moveTo>
                      <a:pt x="313" y="0"/>
                    </a:moveTo>
                    <a:lnTo>
                      <a:pt x="292" y="0"/>
                    </a:lnTo>
                    <a:lnTo>
                      <a:pt x="271" y="0"/>
                    </a:lnTo>
                    <a:lnTo>
                      <a:pt x="250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4" y="0"/>
                    </a:lnTo>
                    <a:lnTo>
                      <a:pt x="164" y="2"/>
                    </a:lnTo>
                    <a:lnTo>
                      <a:pt x="143" y="2"/>
                    </a:lnTo>
                    <a:lnTo>
                      <a:pt x="124" y="3"/>
                    </a:lnTo>
                    <a:lnTo>
                      <a:pt x="105" y="5"/>
                    </a:lnTo>
                    <a:lnTo>
                      <a:pt x="89" y="6"/>
                    </a:lnTo>
                    <a:lnTo>
                      <a:pt x="73" y="8"/>
                    </a:lnTo>
                    <a:lnTo>
                      <a:pt x="58" y="10"/>
                    </a:lnTo>
                    <a:lnTo>
                      <a:pt x="45" y="11"/>
                    </a:lnTo>
                    <a:lnTo>
                      <a:pt x="33" y="13"/>
                    </a:lnTo>
                    <a:lnTo>
                      <a:pt x="23" y="14"/>
                    </a:lnTo>
                    <a:lnTo>
                      <a:pt x="14" y="17"/>
                    </a:lnTo>
                    <a:lnTo>
                      <a:pt x="9" y="21"/>
                    </a:lnTo>
                    <a:lnTo>
                      <a:pt x="3" y="22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2"/>
                    </a:lnTo>
                    <a:lnTo>
                      <a:pt x="9" y="33"/>
                    </a:lnTo>
                    <a:lnTo>
                      <a:pt x="16" y="37"/>
                    </a:lnTo>
                    <a:lnTo>
                      <a:pt x="24" y="40"/>
                    </a:lnTo>
                    <a:lnTo>
                      <a:pt x="33" y="41"/>
                    </a:lnTo>
                    <a:lnTo>
                      <a:pt x="45" y="43"/>
                    </a:lnTo>
                    <a:lnTo>
                      <a:pt x="59" y="44"/>
                    </a:lnTo>
                    <a:lnTo>
                      <a:pt x="73" y="46"/>
                    </a:lnTo>
                    <a:lnTo>
                      <a:pt x="89" y="48"/>
                    </a:lnTo>
                    <a:lnTo>
                      <a:pt x="107" y="49"/>
                    </a:lnTo>
                    <a:lnTo>
                      <a:pt x="126" y="51"/>
                    </a:lnTo>
                    <a:lnTo>
                      <a:pt x="145" y="52"/>
                    </a:lnTo>
                    <a:lnTo>
                      <a:pt x="164" y="52"/>
                    </a:lnTo>
                    <a:lnTo>
                      <a:pt x="185" y="54"/>
                    </a:lnTo>
                    <a:lnTo>
                      <a:pt x="208" y="54"/>
                    </a:lnTo>
                    <a:lnTo>
                      <a:pt x="229" y="54"/>
                    </a:lnTo>
                    <a:lnTo>
                      <a:pt x="250" y="54"/>
                    </a:lnTo>
                    <a:lnTo>
                      <a:pt x="273" y="54"/>
                    </a:lnTo>
                    <a:lnTo>
                      <a:pt x="294" y="54"/>
                    </a:lnTo>
                    <a:lnTo>
                      <a:pt x="315" y="54"/>
                    </a:lnTo>
                    <a:lnTo>
                      <a:pt x="336" y="52"/>
                    </a:lnTo>
                    <a:lnTo>
                      <a:pt x="355" y="52"/>
                    </a:lnTo>
                    <a:lnTo>
                      <a:pt x="376" y="51"/>
                    </a:lnTo>
                    <a:lnTo>
                      <a:pt x="395" y="49"/>
                    </a:lnTo>
                    <a:lnTo>
                      <a:pt x="411" y="48"/>
                    </a:lnTo>
                    <a:lnTo>
                      <a:pt x="427" y="46"/>
                    </a:lnTo>
                    <a:lnTo>
                      <a:pt x="442" y="44"/>
                    </a:lnTo>
                    <a:lnTo>
                      <a:pt x="455" y="43"/>
                    </a:lnTo>
                    <a:lnTo>
                      <a:pt x="467" y="41"/>
                    </a:lnTo>
                    <a:lnTo>
                      <a:pt x="477" y="40"/>
                    </a:lnTo>
                    <a:lnTo>
                      <a:pt x="486" y="37"/>
                    </a:lnTo>
                    <a:lnTo>
                      <a:pt x="491" y="33"/>
                    </a:lnTo>
                    <a:lnTo>
                      <a:pt x="497" y="32"/>
                    </a:lnTo>
                    <a:lnTo>
                      <a:pt x="500" y="30"/>
                    </a:lnTo>
                    <a:lnTo>
                      <a:pt x="500" y="29"/>
                    </a:lnTo>
                    <a:lnTo>
                      <a:pt x="500" y="27"/>
                    </a:lnTo>
                    <a:lnTo>
                      <a:pt x="498" y="24"/>
                    </a:lnTo>
                    <a:lnTo>
                      <a:pt x="495" y="22"/>
                    </a:lnTo>
                    <a:lnTo>
                      <a:pt x="491" y="21"/>
                    </a:lnTo>
                    <a:lnTo>
                      <a:pt x="484" y="17"/>
                    </a:lnTo>
                    <a:lnTo>
                      <a:pt x="476" y="14"/>
                    </a:lnTo>
                    <a:lnTo>
                      <a:pt x="469" y="14"/>
                    </a:lnTo>
                    <a:lnTo>
                      <a:pt x="467" y="13"/>
                    </a:lnTo>
                    <a:lnTo>
                      <a:pt x="455" y="11"/>
                    </a:lnTo>
                    <a:lnTo>
                      <a:pt x="441" y="10"/>
                    </a:lnTo>
                    <a:lnTo>
                      <a:pt x="435" y="10"/>
                    </a:lnTo>
                    <a:lnTo>
                      <a:pt x="427" y="8"/>
                    </a:lnTo>
                    <a:lnTo>
                      <a:pt x="409" y="6"/>
                    </a:lnTo>
                    <a:lnTo>
                      <a:pt x="393" y="5"/>
                    </a:lnTo>
                    <a:lnTo>
                      <a:pt x="378" y="3"/>
                    </a:lnTo>
                    <a:lnTo>
                      <a:pt x="355" y="2"/>
                    </a:lnTo>
                    <a:lnTo>
                      <a:pt x="343" y="2"/>
                    </a:lnTo>
                    <a:lnTo>
                      <a:pt x="336" y="2"/>
                    </a:lnTo>
                    <a:lnTo>
                      <a:pt x="313" y="0"/>
                    </a:lnTo>
                  </a:path>
                </a:pathLst>
              </a:custGeom>
              <a:gradFill rotWithShape="0">
                <a:gsLst>
                  <a:gs pos="0">
                    <a:srgbClr val="A2C1FE"/>
                  </a:gs>
                  <a:gs pos="100000">
                    <a:srgbClr val="A2C1FE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254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2" name="Freeform 310"/>
              <p:cNvSpPr>
                <a:spLocks/>
              </p:cNvSpPr>
              <p:nvPr/>
            </p:nvSpPr>
            <p:spPr bwMode="auto">
              <a:xfrm>
                <a:off x="3779" y="868"/>
                <a:ext cx="509" cy="62"/>
              </a:xfrm>
              <a:custGeom>
                <a:avLst/>
                <a:gdLst/>
                <a:ahLst/>
                <a:cxnLst>
                  <a:cxn ang="0">
                    <a:pos x="297" y="0"/>
                  </a:cxn>
                  <a:cxn ang="0">
                    <a:pos x="254" y="0"/>
                  </a:cxn>
                  <a:cxn ang="0">
                    <a:pos x="210" y="0"/>
                  </a:cxn>
                  <a:cxn ang="0">
                    <a:pos x="167" y="2"/>
                  </a:cxn>
                  <a:cxn ang="0">
                    <a:pos x="126" y="4"/>
                  </a:cxn>
                  <a:cxn ang="0">
                    <a:pos x="91" y="7"/>
                  </a:cxn>
                  <a:cxn ang="0">
                    <a:pos x="59" y="11"/>
                  </a:cxn>
                  <a:cxn ang="0">
                    <a:pos x="34" y="14"/>
                  </a:cxn>
                  <a:cxn ang="0">
                    <a:pos x="14" y="20"/>
                  </a:cxn>
                  <a:cxn ang="0">
                    <a:pos x="4" y="25"/>
                  </a:cxn>
                  <a:cxn ang="0">
                    <a:pos x="0" y="31"/>
                  </a:cxn>
                  <a:cxn ang="0">
                    <a:pos x="4" y="36"/>
                  </a:cxn>
                  <a:cxn ang="0">
                    <a:pos x="16" y="41"/>
                  </a:cxn>
                  <a:cxn ang="0">
                    <a:pos x="34" y="47"/>
                  </a:cxn>
                  <a:cxn ang="0">
                    <a:pos x="60" y="50"/>
                  </a:cxn>
                  <a:cxn ang="0">
                    <a:pos x="91" y="54"/>
                  </a:cxn>
                  <a:cxn ang="0">
                    <a:pos x="128" y="57"/>
                  </a:cxn>
                  <a:cxn ang="0">
                    <a:pos x="167" y="59"/>
                  </a:cxn>
                  <a:cxn ang="0">
                    <a:pos x="211" y="61"/>
                  </a:cxn>
                  <a:cxn ang="0">
                    <a:pos x="254" y="61"/>
                  </a:cxn>
                  <a:cxn ang="0">
                    <a:pos x="298" y="61"/>
                  </a:cxn>
                  <a:cxn ang="0">
                    <a:pos x="341" y="59"/>
                  </a:cxn>
                  <a:cxn ang="0">
                    <a:pos x="382" y="57"/>
                  </a:cxn>
                  <a:cxn ang="0">
                    <a:pos x="417" y="54"/>
                  </a:cxn>
                  <a:cxn ang="0">
                    <a:pos x="449" y="50"/>
                  </a:cxn>
                  <a:cxn ang="0">
                    <a:pos x="474" y="47"/>
                  </a:cxn>
                  <a:cxn ang="0">
                    <a:pos x="494" y="41"/>
                  </a:cxn>
                  <a:cxn ang="0">
                    <a:pos x="504" y="36"/>
                  </a:cxn>
                  <a:cxn ang="0">
                    <a:pos x="508" y="32"/>
                  </a:cxn>
                  <a:cxn ang="0">
                    <a:pos x="506" y="27"/>
                  </a:cxn>
                  <a:cxn ang="0">
                    <a:pos x="499" y="23"/>
                  </a:cxn>
                  <a:cxn ang="0">
                    <a:pos x="483" y="16"/>
                  </a:cxn>
                  <a:cxn ang="0">
                    <a:pos x="474" y="14"/>
                  </a:cxn>
                  <a:cxn ang="0">
                    <a:pos x="448" y="11"/>
                  </a:cxn>
                  <a:cxn ang="0">
                    <a:pos x="433" y="9"/>
                  </a:cxn>
                  <a:cxn ang="0">
                    <a:pos x="400" y="5"/>
                  </a:cxn>
                  <a:cxn ang="0">
                    <a:pos x="361" y="2"/>
                  </a:cxn>
                  <a:cxn ang="0">
                    <a:pos x="341" y="2"/>
                  </a:cxn>
                </a:cxnLst>
                <a:rect l="0" t="0" r="r" b="b"/>
                <a:pathLst>
                  <a:path w="509" h="62">
                    <a:moveTo>
                      <a:pt x="318" y="0"/>
                    </a:moveTo>
                    <a:lnTo>
                      <a:pt x="297" y="0"/>
                    </a:lnTo>
                    <a:lnTo>
                      <a:pt x="275" y="0"/>
                    </a:lnTo>
                    <a:lnTo>
                      <a:pt x="254" y="0"/>
                    </a:lnTo>
                    <a:lnTo>
                      <a:pt x="231" y="0"/>
                    </a:lnTo>
                    <a:lnTo>
                      <a:pt x="210" y="0"/>
                    </a:lnTo>
                    <a:lnTo>
                      <a:pt x="187" y="0"/>
                    </a:lnTo>
                    <a:lnTo>
                      <a:pt x="167" y="2"/>
                    </a:lnTo>
                    <a:lnTo>
                      <a:pt x="146" y="2"/>
                    </a:lnTo>
                    <a:lnTo>
                      <a:pt x="126" y="4"/>
                    </a:lnTo>
                    <a:lnTo>
                      <a:pt x="107" y="5"/>
                    </a:lnTo>
                    <a:lnTo>
                      <a:pt x="91" y="7"/>
                    </a:lnTo>
                    <a:lnTo>
                      <a:pt x="75" y="9"/>
                    </a:lnTo>
                    <a:lnTo>
                      <a:pt x="59" y="11"/>
                    </a:lnTo>
                    <a:lnTo>
                      <a:pt x="46" y="13"/>
                    </a:lnTo>
                    <a:lnTo>
                      <a:pt x="34" y="14"/>
                    </a:lnTo>
                    <a:lnTo>
                      <a:pt x="23" y="16"/>
                    </a:lnTo>
                    <a:lnTo>
                      <a:pt x="14" y="20"/>
                    </a:lnTo>
                    <a:lnTo>
                      <a:pt x="9" y="23"/>
                    </a:lnTo>
                    <a:lnTo>
                      <a:pt x="4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9" y="38"/>
                    </a:lnTo>
                    <a:lnTo>
                      <a:pt x="16" y="41"/>
                    </a:lnTo>
                    <a:lnTo>
                      <a:pt x="25" y="45"/>
                    </a:lnTo>
                    <a:lnTo>
                      <a:pt x="34" y="47"/>
                    </a:lnTo>
                    <a:lnTo>
                      <a:pt x="46" y="48"/>
                    </a:lnTo>
                    <a:lnTo>
                      <a:pt x="60" y="50"/>
                    </a:lnTo>
                    <a:lnTo>
                      <a:pt x="75" y="52"/>
                    </a:lnTo>
                    <a:lnTo>
                      <a:pt x="91" y="54"/>
                    </a:lnTo>
                    <a:lnTo>
                      <a:pt x="108" y="56"/>
                    </a:lnTo>
                    <a:lnTo>
                      <a:pt x="128" y="57"/>
                    </a:lnTo>
                    <a:lnTo>
                      <a:pt x="147" y="59"/>
                    </a:lnTo>
                    <a:lnTo>
                      <a:pt x="167" y="59"/>
                    </a:lnTo>
                    <a:lnTo>
                      <a:pt x="188" y="61"/>
                    </a:lnTo>
                    <a:lnTo>
                      <a:pt x="211" y="61"/>
                    </a:lnTo>
                    <a:lnTo>
                      <a:pt x="233" y="61"/>
                    </a:lnTo>
                    <a:lnTo>
                      <a:pt x="254" y="61"/>
                    </a:lnTo>
                    <a:lnTo>
                      <a:pt x="277" y="61"/>
                    </a:lnTo>
                    <a:lnTo>
                      <a:pt x="298" y="61"/>
                    </a:lnTo>
                    <a:lnTo>
                      <a:pt x="320" y="61"/>
                    </a:lnTo>
                    <a:lnTo>
                      <a:pt x="341" y="59"/>
                    </a:lnTo>
                    <a:lnTo>
                      <a:pt x="361" y="59"/>
                    </a:lnTo>
                    <a:lnTo>
                      <a:pt x="382" y="57"/>
                    </a:lnTo>
                    <a:lnTo>
                      <a:pt x="401" y="56"/>
                    </a:lnTo>
                    <a:lnTo>
                      <a:pt x="417" y="54"/>
                    </a:lnTo>
                    <a:lnTo>
                      <a:pt x="433" y="52"/>
                    </a:lnTo>
                    <a:lnTo>
                      <a:pt x="449" y="50"/>
                    </a:lnTo>
                    <a:lnTo>
                      <a:pt x="462" y="48"/>
                    </a:lnTo>
                    <a:lnTo>
                      <a:pt x="474" y="47"/>
                    </a:lnTo>
                    <a:lnTo>
                      <a:pt x="485" y="45"/>
                    </a:lnTo>
                    <a:lnTo>
                      <a:pt x="494" y="41"/>
                    </a:lnTo>
                    <a:lnTo>
                      <a:pt x="499" y="38"/>
                    </a:lnTo>
                    <a:lnTo>
                      <a:pt x="504" y="36"/>
                    </a:lnTo>
                    <a:lnTo>
                      <a:pt x="508" y="34"/>
                    </a:lnTo>
                    <a:lnTo>
                      <a:pt x="508" y="32"/>
                    </a:lnTo>
                    <a:lnTo>
                      <a:pt x="508" y="31"/>
                    </a:lnTo>
                    <a:lnTo>
                      <a:pt x="506" y="27"/>
                    </a:lnTo>
                    <a:lnTo>
                      <a:pt x="503" y="25"/>
                    </a:lnTo>
                    <a:lnTo>
                      <a:pt x="499" y="23"/>
                    </a:lnTo>
                    <a:lnTo>
                      <a:pt x="492" y="20"/>
                    </a:lnTo>
                    <a:lnTo>
                      <a:pt x="483" y="16"/>
                    </a:lnTo>
                    <a:lnTo>
                      <a:pt x="476" y="16"/>
                    </a:lnTo>
                    <a:lnTo>
                      <a:pt x="474" y="14"/>
                    </a:lnTo>
                    <a:lnTo>
                      <a:pt x="462" y="13"/>
                    </a:lnTo>
                    <a:lnTo>
                      <a:pt x="448" y="11"/>
                    </a:lnTo>
                    <a:lnTo>
                      <a:pt x="442" y="11"/>
                    </a:lnTo>
                    <a:lnTo>
                      <a:pt x="433" y="9"/>
                    </a:lnTo>
                    <a:lnTo>
                      <a:pt x="416" y="7"/>
                    </a:lnTo>
                    <a:lnTo>
                      <a:pt x="400" y="5"/>
                    </a:lnTo>
                    <a:lnTo>
                      <a:pt x="384" y="4"/>
                    </a:lnTo>
                    <a:lnTo>
                      <a:pt x="361" y="2"/>
                    </a:lnTo>
                    <a:lnTo>
                      <a:pt x="348" y="2"/>
                    </a:lnTo>
                    <a:lnTo>
                      <a:pt x="341" y="2"/>
                    </a:lnTo>
                    <a:lnTo>
                      <a:pt x="31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924" name="Group 311"/>
            <p:cNvGrpSpPr>
              <a:grpSpLocks/>
            </p:cNvGrpSpPr>
            <p:nvPr/>
          </p:nvGrpSpPr>
          <p:grpSpPr bwMode="auto">
            <a:xfrm>
              <a:off x="3632" y="829"/>
              <a:ext cx="466" cy="221"/>
              <a:chOff x="3632" y="829"/>
              <a:chExt cx="466" cy="221"/>
            </a:xfrm>
          </p:grpSpPr>
          <p:sp>
            <p:nvSpPr>
              <p:cNvPr id="156984" name="Freeform 312"/>
              <p:cNvSpPr>
                <a:spLocks/>
              </p:cNvSpPr>
              <p:nvPr/>
            </p:nvSpPr>
            <p:spPr bwMode="auto">
              <a:xfrm>
                <a:off x="3639" y="829"/>
                <a:ext cx="459" cy="215"/>
              </a:xfrm>
              <a:custGeom>
                <a:avLst/>
                <a:gdLst/>
                <a:ahLst/>
                <a:cxnLst>
                  <a:cxn ang="0">
                    <a:pos x="145" y="212"/>
                  </a:cxn>
                  <a:cxn ang="0">
                    <a:pos x="143" y="214"/>
                  </a:cxn>
                  <a:cxn ang="0">
                    <a:pos x="114" y="212"/>
                  </a:cxn>
                  <a:cxn ang="0">
                    <a:pos x="82" y="211"/>
                  </a:cxn>
                  <a:cxn ang="0">
                    <a:pos x="54" y="207"/>
                  </a:cxn>
                  <a:cxn ang="0">
                    <a:pos x="30" y="202"/>
                  </a:cxn>
                  <a:cxn ang="0">
                    <a:pos x="14" y="198"/>
                  </a:cxn>
                  <a:cxn ang="0">
                    <a:pos x="3" y="195"/>
                  </a:cxn>
                  <a:cxn ang="0">
                    <a:pos x="0" y="19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14" y="9"/>
                  </a:cxn>
                  <a:cxn ang="0">
                    <a:pos x="30" y="12"/>
                  </a:cxn>
                  <a:cxn ang="0">
                    <a:pos x="54" y="16"/>
                  </a:cxn>
                  <a:cxn ang="0">
                    <a:pos x="82" y="19"/>
                  </a:cxn>
                  <a:cxn ang="0">
                    <a:pos x="114" y="22"/>
                  </a:cxn>
                  <a:cxn ang="0">
                    <a:pos x="152" y="24"/>
                  </a:cxn>
                  <a:cxn ang="0">
                    <a:pos x="189" y="26"/>
                  </a:cxn>
                  <a:cxn ang="0">
                    <a:pos x="229" y="26"/>
                  </a:cxn>
                  <a:cxn ang="0">
                    <a:pos x="269" y="26"/>
                  </a:cxn>
                  <a:cxn ang="0">
                    <a:pos x="306" y="24"/>
                  </a:cxn>
                  <a:cxn ang="0">
                    <a:pos x="343" y="22"/>
                  </a:cxn>
                  <a:cxn ang="0">
                    <a:pos x="376" y="19"/>
                  </a:cxn>
                  <a:cxn ang="0">
                    <a:pos x="404" y="16"/>
                  </a:cxn>
                  <a:cxn ang="0">
                    <a:pos x="427" y="12"/>
                  </a:cxn>
                  <a:cxn ang="0">
                    <a:pos x="444" y="9"/>
                  </a:cxn>
                  <a:cxn ang="0">
                    <a:pos x="455" y="3"/>
                  </a:cxn>
                  <a:cxn ang="0">
                    <a:pos x="458" y="0"/>
                  </a:cxn>
                  <a:cxn ang="0">
                    <a:pos x="439" y="38"/>
                  </a:cxn>
                  <a:cxn ang="0">
                    <a:pos x="395" y="38"/>
                  </a:cxn>
                  <a:cxn ang="0">
                    <a:pos x="351" y="38"/>
                  </a:cxn>
                  <a:cxn ang="0">
                    <a:pos x="309" y="40"/>
                  </a:cxn>
                  <a:cxn ang="0">
                    <a:pos x="269" y="41"/>
                  </a:cxn>
                  <a:cxn ang="0">
                    <a:pos x="234" y="45"/>
                  </a:cxn>
                  <a:cxn ang="0">
                    <a:pos x="203" y="48"/>
                  </a:cxn>
                  <a:cxn ang="0">
                    <a:pos x="178" y="52"/>
                  </a:cxn>
                  <a:cxn ang="0">
                    <a:pos x="159" y="57"/>
                  </a:cxn>
                  <a:cxn ang="0">
                    <a:pos x="149" y="62"/>
                  </a:cxn>
                  <a:cxn ang="0">
                    <a:pos x="145" y="67"/>
                  </a:cxn>
                </a:cxnLst>
                <a:rect l="0" t="0" r="r" b="b"/>
                <a:pathLst>
                  <a:path w="459" h="215">
                    <a:moveTo>
                      <a:pt x="145" y="67"/>
                    </a:moveTo>
                    <a:lnTo>
                      <a:pt x="145" y="212"/>
                    </a:lnTo>
                    <a:lnTo>
                      <a:pt x="145" y="214"/>
                    </a:lnTo>
                    <a:lnTo>
                      <a:pt x="143" y="214"/>
                    </a:lnTo>
                    <a:lnTo>
                      <a:pt x="131" y="214"/>
                    </a:lnTo>
                    <a:lnTo>
                      <a:pt x="114" y="212"/>
                    </a:lnTo>
                    <a:lnTo>
                      <a:pt x="98" y="212"/>
                    </a:lnTo>
                    <a:lnTo>
                      <a:pt x="82" y="211"/>
                    </a:lnTo>
                    <a:lnTo>
                      <a:pt x="66" y="209"/>
                    </a:lnTo>
                    <a:lnTo>
                      <a:pt x="54" y="207"/>
                    </a:lnTo>
                    <a:lnTo>
                      <a:pt x="42" y="205"/>
                    </a:lnTo>
                    <a:lnTo>
                      <a:pt x="30" y="202"/>
                    </a:lnTo>
                    <a:lnTo>
                      <a:pt x="21" y="202"/>
                    </a:lnTo>
                    <a:lnTo>
                      <a:pt x="14" y="198"/>
                    </a:lnTo>
                    <a:lnTo>
                      <a:pt x="7" y="197"/>
                    </a:lnTo>
                    <a:lnTo>
                      <a:pt x="3" y="195"/>
                    </a:lnTo>
                    <a:lnTo>
                      <a:pt x="0" y="192"/>
                    </a:lnTo>
                    <a:lnTo>
                      <a:pt x="0" y="190"/>
                    </a:lnTo>
                    <a:lnTo>
                      <a:pt x="0" y="18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7" y="7"/>
                    </a:lnTo>
                    <a:lnTo>
                      <a:pt x="14" y="9"/>
                    </a:lnTo>
                    <a:lnTo>
                      <a:pt x="23" y="10"/>
                    </a:lnTo>
                    <a:lnTo>
                      <a:pt x="30" y="12"/>
                    </a:lnTo>
                    <a:lnTo>
                      <a:pt x="42" y="14"/>
                    </a:lnTo>
                    <a:lnTo>
                      <a:pt x="54" y="16"/>
                    </a:lnTo>
                    <a:lnTo>
                      <a:pt x="68" y="17"/>
                    </a:lnTo>
                    <a:lnTo>
                      <a:pt x="82" y="19"/>
                    </a:lnTo>
                    <a:lnTo>
                      <a:pt x="98" y="21"/>
                    </a:lnTo>
                    <a:lnTo>
                      <a:pt x="114" y="22"/>
                    </a:lnTo>
                    <a:lnTo>
                      <a:pt x="133" y="22"/>
                    </a:lnTo>
                    <a:lnTo>
                      <a:pt x="152" y="24"/>
                    </a:lnTo>
                    <a:lnTo>
                      <a:pt x="170" y="24"/>
                    </a:lnTo>
                    <a:lnTo>
                      <a:pt x="189" y="26"/>
                    </a:lnTo>
                    <a:lnTo>
                      <a:pt x="210" y="26"/>
                    </a:lnTo>
                    <a:lnTo>
                      <a:pt x="229" y="26"/>
                    </a:lnTo>
                    <a:lnTo>
                      <a:pt x="250" y="26"/>
                    </a:lnTo>
                    <a:lnTo>
                      <a:pt x="269" y="26"/>
                    </a:lnTo>
                    <a:lnTo>
                      <a:pt x="288" y="24"/>
                    </a:lnTo>
                    <a:lnTo>
                      <a:pt x="306" y="24"/>
                    </a:lnTo>
                    <a:lnTo>
                      <a:pt x="325" y="22"/>
                    </a:lnTo>
                    <a:lnTo>
                      <a:pt x="343" y="22"/>
                    </a:lnTo>
                    <a:lnTo>
                      <a:pt x="360" y="21"/>
                    </a:lnTo>
                    <a:lnTo>
                      <a:pt x="376" y="19"/>
                    </a:lnTo>
                    <a:lnTo>
                      <a:pt x="390" y="17"/>
                    </a:lnTo>
                    <a:lnTo>
                      <a:pt x="404" y="16"/>
                    </a:lnTo>
                    <a:lnTo>
                      <a:pt x="416" y="14"/>
                    </a:lnTo>
                    <a:lnTo>
                      <a:pt x="427" y="12"/>
                    </a:lnTo>
                    <a:lnTo>
                      <a:pt x="437" y="10"/>
                    </a:lnTo>
                    <a:lnTo>
                      <a:pt x="444" y="9"/>
                    </a:lnTo>
                    <a:lnTo>
                      <a:pt x="449" y="7"/>
                    </a:lnTo>
                    <a:lnTo>
                      <a:pt x="455" y="3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58" y="38"/>
                    </a:lnTo>
                    <a:lnTo>
                      <a:pt x="439" y="38"/>
                    </a:lnTo>
                    <a:lnTo>
                      <a:pt x="416" y="38"/>
                    </a:lnTo>
                    <a:lnTo>
                      <a:pt x="395" y="38"/>
                    </a:lnTo>
                    <a:lnTo>
                      <a:pt x="374" y="38"/>
                    </a:lnTo>
                    <a:lnTo>
                      <a:pt x="351" y="38"/>
                    </a:lnTo>
                    <a:lnTo>
                      <a:pt x="330" y="38"/>
                    </a:lnTo>
                    <a:lnTo>
                      <a:pt x="309" y="40"/>
                    </a:lnTo>
                    <a:lnTo>
                      <a:pt x="288" y="40"/>
                    </a:lnTo>
                    <a:lnTo>
                      <a:pt x="269" y="41"/>
                    </a:lnTo>
                    <a:lnTo>
                      <a:pt x="250" y="43"/>
                    </a:lnTo>
                    <a:lnTo>
                      <a:pt x="234" y="45"/>
                    </a:lnTo>
                    <a:lnTo>
                      <a:pt x="219" y="47"/>
                    </a:lnTo>
                    <a:lnTo>
                      <a:pt x="203" y="48"/>
                    </a:lnTo>
                    <a:lnTo>
                      <a:pt x="191" y="50"/>
                    </a:lnTo>
                    <a:lnTo>
                      <a:pt x="178" y="52"/>
                    </a:lnTo>
                    <a:lnTo>
                      <a:pt x="168" y="54"/>
                    </a:lnTo>
                    <a:lnTo>
                      <a:pt x="159" y="57"/>
                    </a:lnTo>
                    <a:lnTo>
                      <a:pt x="152" y="60"/>
                    </a:lnTo>
                    <a:lnTo>
                      <a:pt x="149" y="62"/>
                    </a:lnTo>
                    <a:lnTo>
                      <a:pt x="145" y="64"/>
                    </a:lnTo>
                    <a:lnTo>
                      <a:pt x="145" y="67"/>
                    </a:lnTo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254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5" name="Freeform 313"/>
              <p:cNvSpPr>
                <a:spLocks/>
              </p:cNvSpPr>
              <p:nvPr/>
            </p:nvSpPr>
            <p:spPr bwMode="auto">
              <a:xfrm>
                <a:off x="3632" y="829"/>
                <a:ext cx="466" cy="221"/>
              </a:xfrm>
              <a:custGeom>
                <a:avLst/>
                <a:gdLst/>
                <a:ahLst/>
                <a:cxnLst>
                  <a:cxn ang="0">
                    <a:pos x="147" y="218"/>
                  </a:cxn>
                  <a:cxn ang="0">
                    <a:pos x="146" y="220"/>
                  </a:cxn>
                  <a:cxn ang="0">
                    <a:pos x="115" y="218"/>
                  </a:cxn>
                  <a:cxn ang="0">
                    <a:pos x="83" y="216"/>
                  </a:cxn>
                  <a:cxn ang="0">
                    <a:pos x="55" y="213"/>
                  </a:cxn>
                  <a:cxn ang="0">
                    <a:pos x="30" y="208"/>
                  </a:cxn>
                  <a:cxn ang="0">
                    <a:pos x="14" y="204"/>
                  </a:cxn>
                  <a:cxn ang="0">
                    <a:pos x="4" y="200"/>
                  </a:cxn>
                  <a:cxn ang="0">
                    <a:pos x="0" y="195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14" y="9"/>
                  </a:cxn>
                  <a:cxn ang="0">
                    <a:pos x="30" y="12"/>
                  </a:cxn>
                  <a:cxn ang="0">
                    <a:pos x="55" y="16"/>
                  </a:cxn>
                  <a:cxn ang="0">
                    <a:pos x="83" y="20"/>
                  </a:cxn>
                  <a:cxn ang="0">
                    <a:pos x="115" y="23"/>
                  </a:cxn>
                  <a:cxn ang="0">
                    <a:pos x="154" y="25"/>
                  </a:cxn>
                  <a:cxn ang="0">
                    <a:pos x="192" y="27"/>
                  </a:cxn>
                  <a:cxn ang="0">
                    <a:pos x="233" y="27"/>
                  </a:cxn>
                  <a:cxn ang="0">
                    <a:pos x="273" y="27"/>
                  </a:cxn>
                  <a:cxn ang="0">
                    <a:pos x="311" y="25"/>
                  </a:cxn>
                  <a:cxn ang="0">
                    <a:pos x="348" y="23"/>
                  </a:cxn>
                  <a:cxn ang="0">
                    <a:pos x="382" y="20"/>
                  </a:cxn>
                  <a:cxn ang="0">
                    <a:pos x="410" y="16"/>
                  </a:cxn>
                  <a:cxn ang="0">
                    <a:pos x="433" y="12"/>
                  </a:cxn>
                  <a:cxn ang="0">
                    <a:pos x="451" y="9"/>
                  </a:cxn>
                  <a:cxn ang="0">
                    <a:pos x="461" y="4"/>
                  </a:cxn>
                  <a:cxn ang="0">
                    <a:pos x="465" y="0"/>
                  </a:cxn>
                  <a:cxn ang="0">
                    <a:pos x="445" y="39"/>
                  </a:cxn>
                  <a:cxn ang="0">
                    <a:pos x="401" y="39"/>
                  </a:cxn>
                  <a:cxn ang="0">
                    <a:pos x="357" y="39"/>
                  </a:cxn>
                  <a:cxn ang="0">
                    <a:pos x="314" y="41"/>
                  </a:cxn>
                  <a:cxn ang="0">
                    <a:pos x="273" y="43"/>
                  </a:cxn>
                  <a:cxn ang="0">
                    <a:pos x="238" y="46"/>
                  </a:cxn>
                  <a:cxn ang="0">
                    <a:pos x="206" y="50"/>
                  </a:cxn>
                  <a:cxn ang="0">
                    <a:pos x="181" y="53"/>
                  </a:cxn>
                  <a:cxn ang="0">
                    <a:pos x="162" y="59"/>
                  </a:cxn>
                  <a:cxn ang="0">
                    <a:pos x="151" y="64"/>
                  </a:cxn>
                  <a:cxn ang="0">
                    <a:pos x="147" y="69"/>
                  </a:cxn>
                </a:cxnLst>
                <a:rect l="0" t="0" r="r" b="b"/>
                <a:pathLst>
                  <a:path w="466" h="221">
                    <a:moveTo>
                      <a:pt x="147" y="69"/>
                    </a:moveTo>
                    <a:lnTo>
                      <a:pt x="147" y="218"/>
                    </a:lnTo>
                    <a:lnTo>
                      <a:pt x="147" y="220"/>
                    </a:lnTo>
                    <a:lnTo>
                      <a:pt x="146" y="220"/>
                    </a:lnTo>
                    <a:lnTo>
                      <a:pt x="133" y="220"/>
                    </a:lnTo>
                    <a:lnTo>
                      <a:pt x="115" y="218"/>
                    </a:lnTo>
                    <a:lnTo>
                      <a:pt x="99" y="218"/>
                    </a:lnTo>
                    <a:lnTo>
                      <a:pt x="83" y="216"/>
                    </a:lnTo>
                    <a:lnTo>
                      <a:pt x="67" y="215"/>
                    </a:lnTo>
                    <a:lnTo>
                      <a:pt x="55" y="213"/>
                    </a:lnTo>
                    <a:lnTo>
                      <a:pt x="43" y="211"/>
                    </a:lnTo>
                    <a:lnTo>
                      <a:pt x="30" y="208"/>
                    </a:lnTo>
                    <a:lnTo>
                      <a:pt x="21" y="208"/>
                    </a:lnTo>
                    <a:lnTo>
                      <a:pt x="14" y="204"/>
                    </a:lnTo>
                    <a:lnTo>
                      <a:pt x="7" y="202"/>
                    </a:lnTo>
                    <a:lnTo>
                      <a:pt x="4" y="200"/>
                    </a:lnTo>
                    <a:lnTo>
                      <a:pt x="0" y="197"/>
                    </a:lnTo>
                    <a:lnTo>
                      <a:pt x="0" y="195"/>
                    </a:lnTo>
                    <a:lnTo>
                      <a:pt x="0" y="19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7"/>
                    </a:lnTo>
                    <a:lnTo>
                      <a:pt x="14" y="9"/>
                    </a:lnTo>
                    <a:lnTo>
                      <a:pt x="23" y="11"/>
                    </a:lnTo>
                    <a:lnTo>
                      <a:pt x="30" y="12"/>
                    </a:lnTo>
                    <a:lnTo>
                      <a:pt x="43" y="14"/>
                    </a:lnTo>
                    <a:lnTo>
                      <a:pt x="55" y="16"/>
                    </a:lnTo>
                    <a:lnTo>
                      <a:pt x="69" y="18"/>
                    </a:lnTo>
                    <a:lnTo>
                      <a:pt x="83" y="20"/>
                    </a:lnTo>
                    <a:lnTo>
                      <a:pt x="99" y="21"/>
                    </a:lnTo>
                    <a:lnTo>
                      <a:pt x="115" y="23"/>
                    </a:lnTo>
                    <a:lnTo>
                      <a:pt x="135" y="23"/>
                    </a:lnTo>
                    <a:lnTo>
                      <a:pt x="154" y="25"/>
                    </a:lnTo>
                    <a:lnTo>
                      <a:pt x="172" y="25"/>
                    </a:lnTo>
                    <a:lnTo>
                      <a:pt x="192" y="27"/>
                    </a:lnTo>
                    <a:lnTo>
                      <a:pt x="213" y="27"/>
                    </a:lnTo>
                    <a:lnTo>
                      <a:pt x="233" y="27"/>
                    </a:lnTo>
                    <a:lnTo>
                      <a:pt x="254" y="27"/>
                    </a:lnTo>
                    <a:lnTo>
                      <a:pt x="273" y="27"/>
                    </a:lnTo>
                    <a:lnTo>
                      <a:pt x="293" y="25"/>
                    </a:lnTo>
                    <a:lnTo>
                      <a:pt x="311" y="25"/>
                    </a:lnTo>
                    <a:lnTo>
                      <a:pt x="330" y="23"/>
                    </a:lnTo>
                    <a:lnTo>
                      <a:pt x="348" y="23"/>
                    </a:lnTo>
                    <a:lnTo>
                      <a:pt x="366" y="21"/>
                    </a:lnTo>
                    <a:lnTo>
                      <a:pt x="382" y="20"/>
                    </a:lnTo>
                    <a:lnTo>
                      <a:pt x="396" y="18"/>
                    </a:lnTo>
                    <a:lnTo>
                      <a:pt x="410" y="16"/>
                    </a:lnTo>
                    <a:lnTo>
                      <a:pt x="422" y="14"/>
                    </a:lnTo>
                    <a:lnTo>
                      <a:pt x="433" y="12"/>
                    </a:lnTo>
                    <a:lnTo>
                      <a:pt x="444" y="11"/>
                    </a:lnTo>
                    <a:lnTo>
                      <a:pt x="451" y="9"/>
                    </a:lnTo>
                    <a:lnTo>
                      <a:pt x="456" y="7"/>
                    </a:lnTo>
                    <a:lnTo>
                      <a:pt x="461" y="4"/>
                    </a:lnTo>
                    <a:lnTo>
                      <a:pt x="463" y="2"/>
                    </a:lnTo>
                    <a:lnTo>
                      <a:pt x="465" y="0"/>
                    </a:lnTo>
                    <a:lnTo>
                      <a:pt x="465" y="39"/>
                    </a:lnTo>
                    <a:lnTo>
                      <a:pt x="445" y="39"/>
                    </a:lnTo>
                    <a:lnTo>
                      <a:pt x="422" y="39"/>
                    </a:lnTo>
                    <a:lnTo>
                      <a:pt x="401" y="39"/>
                    </a:lnTo>
                    <a:lnTo>
                      <a:pt x="380" y="39"/>
                    </a:lnTo>
                    <a:lnTo>
                      <a:pt x="357" y="39"/>
                    </a:lnTo>
                    <a:lnTo>
                      <a:pt x="335" y="39"/>
                    </a:lnTo>
                    <a:lnTo>
                      <a:pt x="314" y="41"/>
                    </a:lnTo>
                    <a:lnTo>
                      <a:pt x="293" y="41"/>
                    </a:lnTo>
                    <a:lnTo>
                      <a:pt x="273" y="43"/>
                    </a:lnTo>
                    <a:lnTo>
                      <a:pt x="254" y="44"/>
                    </a:lnTo>
                    <a:lnTo>
                      <a:pt x="238" y="46"/>
                    </a:lnTo>
                    <a:lnTo>
                      <a:pt x="222" y="48"/>
                    </a:lnTo>
                    <a:lnTo>
                      <a:pt x="206" y="50"/>
                    </a:lnTo>
                    <a:lnTo>
                      <a:pt x="193" y="51"/>
                    </a:lnTo>
                    <a:lnTo>
                      <a:pt x="181" y="53"/>
                    </a:lnTo>
                    <a:lnTo>
                      <a:pt x="170" y="55"/>
                    </a:lnTo>
                    <a:lnTo>
                      <a:pt x="162" y="59"/>
                    </a:lnTo>
                    <a:lnTo>
                      <a:pt x="154" y="62"/>
                    </a:lnTo>
                    <a:lnTo>
                      <a:pt x="151" y="64"/>
                    </a:lnTo>
                    <a:lnTo>
                      <a:pt x="147" y="66"/>
                    </a:lnTo>
                    <a:lnTo>
                      <a:pt x="147" y="6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927" name="Group 314"/>
            <p:cNvGrpSpPr>
              <a:grpSpLocks/>
            </p:cNvGrpSpPr>
            <p:nvPr/>
          </p:nvGrpSpPr>
          <p:grpSpPr bwMode="auto">
            <a:xfrm>
              <a:off x="3779" y="899"/>
              <a:ext cx="509" cy="184"/>
              <a:chOff x="3779" y="899"/>
              <a:chExt cx="509" cy="184"/>
            </a:xfrm>
          </p:grpSpPr>
          <p:sp>
            <p:nvSpPr>
              <p:cNvPr id="156987" name="Freeform 315"/>
              <p:cNvSpPr>
                <a:spLocks/>
              </p:cNvSpPr>
              <p:nvPr/>
            </p:nvSpPr>
            <p:spPr bwMode="auto">
              <a:xfrm>
                <a:off x="3787" y="899"/>
                <a:ext cx="501" cy="17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7"/>
                  </a:cxn>
                  <a:cxn ang="0">
                    <a:pos x="24" y="14"/>
                  </a:cxn>
                  <a:cxn ang="0">
                    <a:pos x="45" y="17"/>
                  </a:cxn>
                  <a:cxn ang="0">
                    <a:pos x="73" y="21"/>
                  </a:cxn>
                  <a:cxn ang="0">
                    <a:pos x="107" y="24"/>
                  </a:cxn>
                  <a:cxn ang="0">
                    <a:pos x="145" y="27"/>
                  </a:cxn>
                  <a:cxn ang="0">
                    <a:pos x="185" y="27"/>
                  </a:cxn>
                  <a:cxn ang="0">
                    <a:pos x="229" y="29"/>
                  </a:cxn>
                  <a:cxn ang="0">
                    <a:pos x="273" y="29"/>
                  </a:cxn>
                  <a:cxn ang="0">
                    <a:pos x="315" y="27"/>
                  </a:cxn>
                  <a:cxn ang="0">
                    <a:pos x="355" y="27"/>
                  </a:cxn>
                  <a:cxn ang="0">
                    <a:pos x="395" y="24"/>
                  </a:cxn>
                  <a:cxn ang="0">
                    <a:pos x="427" y="21"/>
                  </a:cxn>
                  <a:cxn ang="0">
                    <a:pos x="455" y="17"/>
                  </a:cxn>
                  <a:cxn ang="0">
                    <a:pos x="477" y="14"/>
                  </a:cxn>
                  <a:cxn ang="0">
                    <a:pos x="491" y="7"/>
                  </a:cxn>
                  <a:cxn ang="0">
                    <a:pos x="500" y="2"/>
                  </a:cxn>
                  <a:cxn ang="0">
                    <a:pos x="500" y="145"/>
                  </a:cxn>
                  <a:cxn ang="0">
                    <a:pos x="498" y="149"/>
                  </a:cxn>
                  <a:cxn ang="0">
                    <a:pos x="491" y="154"/>
                  </a:cxn>
                  <a:cxn ang="0">
                    <a:pos x="476" y="159"/>
                  </a:cxn>
                  <a:cxn ang="0">
                    <a:pos x="455" y="164"/>
                  </a:cxn>
                  <a:cxn ang="0">
                    <a:pos x="427" y="167"/>
                  </a:cxn>
                  <a:cxn ang="0">
                    <a:pos x="393" y="171"/>
                  </a:cxn>
                  <a:cxn ang="0">
                    <a:pos x="355" y="174"/>
                  </a:cxn>
                  <a:cxn ang="0">
                    <a:pos x="315" y="176"/>
                  </a:cxn>
                  <a:cxn ang="0">
                    <a:pos x="271" y="176"/>
                  </a:cxn>
                  <a:cxn ang="0">
                    <a:pos x="227" y="176"/>
                  </a:cxn>
                  <a:cxn ang="0">
                    <a:pos x="184" y="176"/>
                  </a:cxn>
                  <a:cxn ang="0">
                    <a:pos x="143" y="174"/>
                  </a:cxn>
                  <a:cxn ang="0">
                    <a:pos x="105" y="171"/>
                  </a:cxn>
                  <a:cxn ang="0">
                    <a:pos x="73" y="167"/>
                  </a:cxn>
                  <a:cxn ang="0">
                    <a:pos x="45" y="164"/>
                  </a:cxn>
                  <a:cxn ang="0">
                    <a:pos x="23" y="159"/>
                  </a:cxn>
                  <a:cxn ang="0">
                    <a:pos x="9" y="154"/>
                  </a:cxn>
                  <a:cxn ang="0">
                    <a:pos x="0" y="149"/>
                  </a:cxn>
                  <a:cxn ang="0">
                    <a:pos x="0" y="144"/>
                  </a:cxn>
                </a:cxnLst>
                <a:rect l="0" t="0" r="r" b="b"/>
                <a:pathLst>
                  <a:path w="501" h="177">
                    <a:moveTo>
                      <a:pt x="0" y="0"/>
                    </a:moveTo>
                    <a:lnTo>
                      <a:pt x="2" y="2"/>
                    </a:lnTo>
                    <a:lnTo>
                      <a:pt x="3" y="5"/>
                    </a:lnTo>
                    <a:lnTo>
                      <a:pt x="9" y="7"/>
                    </a:lnTo>
                    <a:lnTo>
                      <a:pt x="16" y="10"/>
                    </a:lnTo>
                    <a:lnTo>
                      <a:pt x="24" y="14"/>
                    </a:lnTo>
                    <a:lnTo>
                      <a:pt x="33" y="14"/>
                    </a:lnTo>
                    <a:lnTo>
                      <a:pt x="45" y="17"/>
                    </a:lnTo>
                    <a:lnTo>
                      <a:pt x="59" y="19"/>
                    </a:lnTo>
                    <a:lnTo>
                      <a:pt x="73" y="21"/>
                    </a:lnTo>
                    <a:lnTo>
                      <a:pt x="89" y="22"/>
                    </a:lnTo>
                    <a:lnTo>
                      <a:pt x="107" y="24"/>
                    </a:lnTo>
                    <a:lnTo>
                      <a:pt x="126" y="26"/>
                    </a:lnTo>
                    <a:lnTo>
                      <a:pt x="145" y="27"/>
                    </a:lnTo>
                    <a:lnTo>
                      <a:pt x="164" y="27"/>
                    </a:lnTo>
                    <a:lnTo>
                      <a:pt x="185" y="27"/>
                    </a:lnTo>
                    <a:lnTo>
                      <a:pt x="208" y="29"/>
                    </a:lnTo>
                    <a:lnTo>
                      <a:pt x="229" y="29"/>
                    </a:lnTo>
                    <a:lnTo>
                      <a:pt x="250" y="29"/>
                    </a:lnTo>
                    <a:lnTo>
                      <a:pt x="273" y="29"/>
                    </a:lnTo>
                    <a:lnTo>
                      <a:pt x="294" y="29"/>
                    </a:lnTo>
                    <a:lnTo>
                      <a:pt x="315" y="27"/>
                    </a:lnTo>
                    <a:lnTo>
                      <a:pt x="336" y="27"/>
                    </a:lnTo>
                    <a:lnTo>
                      <a:pt x="355" y="27"/>
                    </a:lnTo>
                    <a:lnTo>
                      <a:pt x="376" y="26"/>
                    </a:lnTo>
                    <a:lnTo>
                      <a:pt x="395" y="24"/>
                    </a:lnTo>
                    <a:lnTo>
                      <a:pt x="411" y="22"/>
                    </a:lnTo>
                    <a:lnTo>
                      <a:pt x="427" y="21"/>
                    </a:lnTo>
                    <a:lnTo>
                      <a:pt x="442" y="19"/>
                    </a:lnTo>
                    <a:lnTo>
                      <a:pt x="455" y="17"/>
                    </a:lnTo>
                    <a:lnTo>
                      <a:pt x="467" y="14"/>
                    </a:lnTo>
                    <a:lnTo>
                      <a:pt x="477" y="14"/>
                    </a:lnTo>
                    <a:lnTo>
                      <a:pt x="486" y="10"/>
                    </a:lnTo>
                    <a:lnTo>
                      <a:pt x="491" y="7"/>
                    </a:lnTo>
                    <a:lnTo>
                      <a:pt x="497" y="5"/>
                    </a:lnTo>
                    <a:lnTo>
                      <a:pt x="500" y="2"/>
                    </a:lnTo>
                    <a:lnTo>
                      <a:pt x="500" y="0"/>
                    </a:lnTo>
                    <a:lnTo>
                      <a:pt x="500" y="145"/>
                    </a:lnTo>
                    <a:lnTo>
                      <a:pt x="500" y="147"/>
                    </a:lnTo>
                    <a:lnTo>
                      <a:pt x="498" y="149"/>
                    </a:lnTo>
                    <a:lnTo>
                      <a:pt x="497" y="152"/>
                    </a:lnTo>
                    <a:lnTo>
                      <a:pt x="491" y="154"/>
                    </a:lnTo>
                    <a:lnTo>
                      <a:pt x="484" y="157"/>
                    </a:lnTo>
                    <a:lnTo>
                      <a:pt x="476" y="159"/>
                    </a:lnTo>
                    <a:lnTo>
                      <a:pt x="467" y="162"/>
                    </a:lnTo>
                    <a:lnTo>
                      <a:pt x="455" y="164"/>
                    </a:lnTo>
                    <a:lnTo>
                      <a:pt x="441" y="166"/>
                    </a:lnTo>
                    <a:lnTo>
                      <a:pt x="427" y="167"/>
                    </a:lnTo>
                    <a:lnTo>
                      <a:pt x="409" y="169"/>
                    </a:lnTo>
                    <a:lnTo>
                      <a:pt x="393" y="171"/>
                    </a:lnTo>
                    <a:lnTo>
                      <a:pt x="374" y="173"/>
                    </a:lnTo>
                    <a:lnTo>
                      <a:pt x="355" y="174"/>
                    </a:lnTo>
                    <a:lnTo>
                      <a:pt x="336" y="174"/>
                    </a:lnTo>
                    <a:lnTo>
                      <a:pt x="315" y="176"/>
                    </a:lnTo>
                    <a:lnTo>
                      <a:pt x="292" y="176"/>
                    </a:lnTo>
                    <a:lnTo>
                      <a:pt x="271" y="176"/>
                    </a:lnTo>
                    <a:lnTo>
                      <a:pt x="250" y="176"/>
                    </a:lnTo>
                    <a:lnTo>
                      <a:pt x="227" y="176"/>
                    </a:lnTo>
                    <a:lnTo>
                      <a:pt x="206" y="176"/>
                    </a:lnTo>
                    <a:lnTo>
                      <a:pt x="184" y="176"/>
                    </a:lnTo>
                    <a:lnTo>
                      <a:pt x="164" y="174"/>
                    </a:lnTo>
                    <a:lnTo>
                      <a:pt x="143" y="174"/>
                    </a:lnTo>
                    <a:lnTo>
                      <a:pt x="124" y="173"/>
                    </a:lnTo>
                    <a:lnTo>
                      <a:pt x="105" y="171"/>
                    </a:lnTo>
                    <a:lnTo>
                      <a:pt x="89" y="169"/>
                    </a:lnTo>
                    <a:lnTo>
                      <a:pt x="73" y="167"/>
                    </a:lnTo>
                    <a:lnTo>
                      <a:pt x="58" y="166"/>
                    </a:lnTo>
                    <a:lnTo>
                      <a:pt x="45" y="164"/>
                    </a:lnTo>
                    <a:lnTo>
                      <a:pt x="33" y="162"/>
                    </a:lnTo>
                    <a:lnTo>
                      <a:pt x="23" y="159"/>
                    </a:lnTo>
                    <a:lnTo>
                      <a:pt x="14" y="157"/>
                    </a:lnTo>
                    <a:lnTo>
                      <a:pt x="9" y="154"/>
                    </a:lnTo>
                    <a:lnTo>
                      <a:pt x="2" y="152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18900000" scaled="1"/>
              </a:gradFill>
              <a:ln w="254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8" name="Freeform 316"/>
              <p:cNvSpPr>
                <a:spLocks/>
              </p:cNvSpPr>
              <p:nvPr/>
            </p:nvSpPr>
            <p:spPr bwMode="auto">
              <a:xfrm>
                <a:off x="3779" y="899"/>
                <a:ext cx="509" cy="18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7"/>
                  </a:cxn>
                  <a:cxn ang="0">
                    <a:pos x="25" y="14"/>
                  </a:cxn>
                  <a:cxn ang="0">
                    <a:pos x="46" y="18"/>
                  </a:cxn>
                  <a:cxn ang="0">
                    <a:pos x="75" y="21"/>
                  </a:cxn>
                  <a:cxn ang="0">
                    <a:pos x="108" y="25"/>
                  </a:cxn>
                  <a:cxn ang="0">
                    <a:pos x="147" y="28"/>
                  </a:cxn>
                  <a:cxn ang="0">
                    <a:pos x="188" y="28"/>
                  </a:cxn>
                  <a:cxn ang="0">
                    <a:pos x="233" y="30"/>
                  </a:cxn>
                  <a:cxn ang="0">
                    <a:pos x="277" y="30"/>
                  </a:cxn>
                  <a:cxn ang="0">
                    <a:pos x="320" y="28"/>
                  </a:cxn>
                  <a:cxn ang="0">
                    <a:pos x="361" y="28"/>
                  </a:cxn>
                  <a:cxn ang="0">
                    <a:pos x="401" y="25"/>
                  </a:cxn>
                  <a:cxn ang="0">
                    <a:pos x="433" y="21"/>
                  </a:cxn>
                  <a:cxn ang="0">
                    <a:pos x="462" y="18"/>
                  </a:cxn>
                  <a:cxn ang="0">
                    <a:pos x="485" y="14"/>
                  </a:cxn>
                  <a:cxn ang="0">
                    <a:pos x="499" y="7"/>
                  </a:cxn>
                  <a:cxn ang="0">
                    <a:pos x="508" y="2"/>
                  </a:cxn>
                  <a:cxn ang="0">
                    <a:pos x="508" y="151"/>
                  </a:cxn>
                  <a:cxn ang="0">
                    <a:pos x="506" y="155"/>
                  </a:cxn>
                  <a:cxn ang="0">
                    <a:pos x="499" y="160"/>
                  </a:cxn>
                  <a:cxn ang="0">
                    <a:pos x="483" y="165"/>
                  </a:cxn>
                  <a:cxn ang="0">
                    <a:pos x="462" y="171"/>
                  </a:cxn>
                  <a:cxn ang="0">
                    <a:pos x="433" y="174"/>
                  </a:cxn>
                  <a:cxn ang="0">
                    <a:pos x="400" y="178"/>
                  </a:cxn>
                  <a:cxn ang="0">
                    <a:pos x="361" y="181"/>
                  </a:cxn>
                  <a:cxn ang="0">
                    <a:pos x="320" y="183"/>
                  </a:cxn>
                  <a:cxn ang="0">
                    <a:pos x="275" y="183"/>
                  </a:cxn>
                  <a:cxn ang="0">
                    <a:pos x="231" y="183"/>
                  </a:cxn>
                  <a:cxn ang="0">
                    <a:pos x="187" y="183"/>
                  </a:cxn>
                  <a:cxn ang="0">
                    <a:pos x="146" y="181"/>
                  </a:cxn>
                  <a:cxn ang="0">
                    <a:pos x="107" y="178"/>
                  </a:cxn>
                  <a:cxn ang="0">
                    <a:pos x="75" y="174"/>
                  </a:cxn>
                  <a:cxn ang="0">
                    <a:pos x="46" y="171"/>
                  </a:cxn>
                  <a:cxn ang="0">
                    <a:pos x="23" y="165"/>
                  </a:cxn>
                  <a:cxn ang="0">
                    <a:pos x="9" y="160"/>
                  </a:cxn>
                  <a:cxn ang="0">
                    <a:pos x="0" y="155"/>
                  </a:cxn>
                  <a:cxn ang="0">
                    <a:pos x="0" y="149"/>
                  </a:cxn>
                </a:cxnLst>
                <a:rect l="0" t="0" r="r" b="b"/>
                <a:pathLst>
                  <a:path w="509" h="184">
                    <a:moveTo>
                      <a:pt x="0" y="0"/>
                    </a:moveTo>
                    <a:lnTo>
                      <a:pt x="2" y="2"/>
                    </a:lnTo>
                    <a:lnTo>
                      <a:pt x="4" y="5"/>
                    </a:lnTo>
                    <a:lnTo>
                      <a:pt x="9" y="7"/>
                    </a:lnTo>
                    <a:lnTo>
                      <a:pt x="16" y="11"/>
                    </a:lnTo>
                    <a:lnTo>
                      <a:pt x="25" y="14"/>
                    </a:lnTo>
                    <a:lnTo>
                      <a:pt x="34" y="14"/>
                    </a:lnTo>
                    <a:lnTo>
                      <a:pt x="46" y="18"/>
                    </a:lnTo>
                    <a:lnTo>
                      <a:pt x="60" y="20"/>
                    </a:lnTo>
                    <a:lnTo>
                      <a:pt x="75" y="21"/>
                    </a:lnTo>
                    <a:lnTo>
                      <a:pt x="91" y="23"/>
                    </a:lnTo>
                    <a:lnTo>
                      <a:pt x="108" y="25"/>
                    </a:lnTo>
                    <a:lnTo>
                      <a:pt x="128" y="27"/>
                    </a:lnTo>
                    <a:lnTo>
                      <a:pt x="147" y="28"/>
                    </a:lnTo>
                    <a:lnTo>
                      <a:pt x="167" y="28"/>
                    </a:lnTo>
                    <a:lnTo>
                      <a:pt x="188" y="28"/>
                    </a:lnTo>
                    <a:lnTo>
                      <a:pt x="211" y="30"/>
                    </a:lnTo>
                    <a:lnTo>
                      <a:pt x="233" y="30"/>
                    </a:lnTo>
                    <a:lnTo>
                      <a:pt x="254" y="30"/>
                    </a:lnTo>
                    <a:lnTo>
                      <a:pt x="277" y="30"/>
                    </a:lnTo>
                    <a:lnTo>
                      <a:pt x="298" y="30"/>
                    </a:lnTo>
                    <a:lnTo>
                      <a:pt x="320" y="28"/>
                    </a:lnTo>
                    <a:lnTo>
                      <a:pt x="341" y="28"/>
                    </a:lnTo>
                    <a:lnTo>
                      <a:pt x="361" y="28"/>
                    </a:lnTo>
                    <a:lnTo>
                      <a:pt x="382" y="27"/>
                    </a:lnTo>
                    <a:lnTo>
                      <a:pt x="401" y="25"/>
                    </a:lnTo>
                    <a:lnTo>
                      <a:pt x="417" y="23"/>
                    </a:lnTo>
                    <a:lnTo>
                      <a:pt x="433" y="21"/>
                    </a:lnTo>
                    <a:lnTo>
                      <a:pt x="449" y="20"/>
                    </a:lnTo>
                    <a:lnTo>
                      <a:pt x="462" y="18"/>
                    </a:lnTo>
                    <a:lnTo>
                      <a:pt x="474" y="14"/>
                    </a:lnTo>
                    <a:lnTo>
                      <a:pt x="485" y="14"/>
                    </a:lnTo>
                    <a:lnTo>
                      <a:pt x="494" y="11"/>
                    </a:lnTo>
                    <a:lnTo>
                      <a:pt x="499" y="7"/>
                    </a:lnTo>
                    <a:lnTo>
                      <a:pt x="504" y="5"/>
                    </a:lnTo>
                    <a:lnTo>
                      <a:pt x="508" y="2"/>
                    </a:lnTo>
                    <a:lnTo>
                      <a:pt x="508" y="0"/>
                    </a:lnTo>
                    <a:lnTo>
                      <a:pt x="508" y="151"/>
                    </a:lnTo>
                    <a:lnTo>
                      <a:pt x="508" y="153"/>
                    </a:lnTo>
                    <a:lnTo>
                      <a:pt x="506" y="155"/>
                    </a:lnTo>
                    <a:lnTo>
                      <a:pt x="504" y="158"/>
                    </a:lnTo>
                    <a:lnTo>
                      <a:pt x="499" y="160"/>
                    </a:lnTo>
                    <a:lnTo>
                      <a:pt x="492" y="163"/>
                    </a:lnTo>
                    <a:lnTo>
                      <a:pt x="483" y="165"/>
                    </a:lnTo>
                    <a:lnTo>
                      <a:pt x="474" y="169"/>
                    </a:lnTo>
                    <a:lnTo>
                      <a:pt x="462" y="171"/>
                    </a:lnTo>
                    <a:lnTo>
                      <a:pt x="448" y="172"/>
                    </a:lnTo>
                    <a:lnTo>
                      <a:pt x="433" y="174"/>
                    </a:lnTo>
                    <a:lnTo>
                      <a:pt x="416" y="176"/>
                    </a:lnTo>
                    <a:lnTo>
                      <a:pt x="400" y="178"/>
                    </a:lnTo>
                    <a:lnTo>
                      <a:pt x="380" y="179"/>
                    </a:lnTo>
                    <a:lnTo>
                      <a:pt x="361" y="181"/>
                    </a:lnTo>
                    <a:lnTo>
                      <a:pt x="341" y="181"/>
                    </a:lnTo>
                    <a:lnTo>
                      <a:pt x="320" y="183"/>
                    </a:lnTo>
                    <a:lnTo>
                      <a:pt x="297" y="183"/>
                    </a:lnTo>
                    <a:lnTo>
                      <a:pt x="275" y="183"/>
                    </a:lnTo>
                    <a:lnTo>
                      <a:pt x="254" y="183"/>
                    </a:lnTo>
                    <a:lnTo>
                      <a:pt x="231" y="183"/>
                    </a:lnTo>
                    <a:lnTo>
                      <a:pt x="210" y="183"/>
                    </a:lnTo>
                    <a:lnTo>
                      <a:pt x="187" y="183"/>
                    </a:lnTo>
                    <a:lnTo>
                      <a:pt x="167" y="181"/>
                    </a:lnTo>
                    <a:lnTo>
                      <a:pt x="146" y="181"/>
                    </a:lnTo>
                    <a:lnTo>
                      <a:pt x="126" y="179"/>
                    </a:lnTo>
                    <a:lnTo>
                      <a:pt x="107" y="178"/>
                    </a:lnTo>
                    <a:lnTo>
                      <a:pt x="91" y="176"/>
                    </a:lnTo>
                    <a:lnTo>
                      <a:pt x="75" y="174"/>
                    </a:lnTo>
                    <a:lnTo>
                      <a:pt x="59" y="172"/>
                    </a:lnTo>
                    <a:lnTo>
                      <a:pt x="46" y="171"/>
                    </a:lnTo>
                    <a:lnTo>
                      <a:pt x="34" y="169"/>
                    </a:lnTo>
                    <a:lnTo>
                      <a:pt x="23" y="165"/>
                    </a:lnTo>
                    <a:lnTo>
                      <a:pt x="14" y="163"/>
                    </a:lnTo>
                    <a:lnTo>
                      <a:pt x="9" y="160"/>
                    </a:lnTo>
                    <a:lnTo>
                      <a:pt x="2" y="158"/>
                    </a:lnTo>
                    <a:lnTo>
                      <a:pt x="0" y="155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930" name="Group 317"/>
            <p:cNvGrpSpPr>
              <a:grpSpLocks/>
            </p:cNvGrpSpPr>
            <p:nvPr/>
          </p:nvGrpSpPr>
          <p:grpSpPr bwMode="auto">
            <a:xfrm>
              <a:off x="3632" y="803"/>
              <a:ext cx="466" cy="53"/>
              <a:chOff x="3632" y="803"/>
              <a:chExt cx="466" cy="53"/>
            </a:xfrm>
          </p:grpSpPr>
          <p:sp>
            <p:nvSpPr>
              <p:cNvPr id="156990" name="Freeform 318"/>
              <p:cNvSpPr>
                <a:spLocks/>
              </p:cNvSpPr>
              <p:nvPr/>
            </p:nvSpPr>
            <p:spPr bwMode="auto">
              <a:xfrm>
                <a:off x="3639" y="803"/>
                <a:ext cx="459" cy="45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23" y="12"/>
                  </a:cxn>
                  <a:cxn ang="0">
                    <a:pos x="7" y="17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7" y="27"/>
                  </a:cxn>
                  <a:cxn ang="0">
                    <a:pos x="23" y="32"/>
                  </a:cxn>
                  <a:cxn ang="0">
                    <a:pos x="42" y="35"/>
                  </a:cxn>
                  <a:cxn ang="0">
                    <a:pos x="68" y="38"/>
                  </a:cxn>
                  <a:cxn ang="0">
                    <a:pos x="98" y="41"/>
                  </a:cxn>
                  <a:cxn ang="0">
                    <a:pos x="133" y="42"/>
                  </a:cxn>
                  <a:cxn ang="0">
                    <a:pos x="170" y="44"/>
                  </a:cxn>
                  <a:cxn ang="0">
                    <a:pos x="210" y="44"/>
                  </a:cxn>
                  <a:cxn ang="0">
                    <a:pos x="250" y="44"/>
                  </a:cxn>
                  <a:cxn ang="0">
                    <a:pos x="288" y="44"/>
                  </a:cxn>
                  <a:cxn ang="0">
                    <a:pos x="325" y="42"/>
                  </a:cxn>
                  <a:cxn ang="0">
                    <a:pos x="360" y="41"/>
                  </a:cxn>
                  <a:cxn ang="0">
                    <a:pos x="390" y="38"/>
                  </a:cxn>
                  <a:cxn ang="0">
                    <a:pos x="416" y="35"/>
                  </a:cxn>
                  <a:cxn ang="0">
                    <a:pos x="437" y="32"/>
                  </a:cxn>
                  <a:cxn ang="0">
                    <a:pos x="449" y="27"/>
                  </a:cxn>
                  <a:cxn ang="0">
                    <a:pos x="456" y="24"/>
                  </a:cxn>
                  <a:cxn ang="0">
                    <a:pos x="456" y="20"/>
                  </a:cxn>
                  <a:cxn ang="0">
                    <a:pos x="449" y="17"/>
                  </a:cxn>
                  <a:cxn ang="0">
                    <a:pos x="437" y="12"/>
                  </a:cxn>
                  <a:cxn ang="0">
                    <a:pos x="427" y="11"/>
                  </a:cxn>
                  <a:cxn ang="0">
                    <a:pos x="404" y="9"/>
                  </a:cxn>
                  <a:cxn ang="0">
                    <a:pos x="390" y="8"/>
                  </a:cxn>
                  <a:cxn ang="0">
                    <a:pos x="360" y="5"/>
                  </a:cxn>
                  <a:cxn ang="0">
                    <a:pos x="325" y="2"/>
                  </a:cxn>
                  <a:cxn ang="0">
                    <a:pos x="288" y="0"/>
                  </a:cxn>
                  <a:cxn ang="0">
                    <a:pos x="262" y="0"/>
                  </a:cxn>
                  <a:cxn ang="0">
                    <a:pos x="229" y="0"/>
                  </a:cxn>
                  <a:cxn ang="0">
                    <a:pos x="189" y="0"/>
                  </a:cxn>
                  <a:cxn ang="0">
                    <a:pos x="152" y="2"/>
                  </a:cxn>
                  <a:cxn ang="0">
                    <a:pos x="114" y="3"/>
                  </a:cxn>
                  <a:cxn ang="0">
                    <a:pos x="82" y="6"/>
                  </a:cxn>
                  <a:cxn ang="0">
                    <a:pos x="54" y="8"/>
                  </a:cxn>
                </a:cxnLst>
                <a:rect l="0" t="0" r="r" b="b"/>
                <a:pathLst>
                  <a:path w="459" h="45">
                    <a:moveTo>
                      <a:pt x="54" y="8"/>
                    </a:moveTo>
                    <a:lnTo>
                      <a:pt x="42" y="9"/>
                    </a:lnTo>
                    <a:lnTo>
                      <a:pt x="30" y="11"/>
                    </a:lnTo>
                    <a:lnTo>
                      <a:pt x="23" y="12"/>
                    </a:lnTo>
                    <a:lnTo>
                      <a:pt x="14" y="14"/>
                    </a:lnTo>
                    <a:lnTo>
                      <a:pt x="7" y="17"/>
                    </a:lnTo>
                    <a:lnTo>
                      <a:pt x="3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3" y="26"/>
                    </a:lnTo>
                    <a:lnTo>
                      <a:pt x="7" y="27"/>
                    </a:lnTo>
                    <a:lnTo>
                      <a:pt x="14" y="29"/>
                    </a:lnTo>
                    <a:lnTo>
                      <a:pt x="23" y="32"/>
                    </a:lnTo>
                    <a:lnTo>
                      <a:pt x="30" y="33"/>
                    </a:lnTo>
                    <a:lnTo>
                      <a:pt x="42" y="35"/>
                    </a:lnTo>
                    <a:lnTo>
                      <a:pt x="54" y="36"/>
                    </a:lnTo>
                    <a:lnTo>
                      <a:pt x="68" y="38"/>
                    </a:lnTo>
                    <a:lnTo>
                      <a:pt x="82" y="39"/>
                    </a:lnTo>
                    <a:lnTo>
                      <a:pt x="98" y="41"/>
                    </a:lnTo>
                    <a:lnTo>
                      <a:pt x="114" y="41"/>
                    </a:lnTo>
                    <a:lnTo>
                      <a:pt x="133" y="42"/>
                    </a:lnTo>
                    <a:lnTo>
                      <a:pt x="152" y="42"/>
                    </a:lnTo>
                    <a:lnTo>
                      <a:pt x="170" y="44"/>
                    </a:lnTo>
                    <a:lnTo>
                      <a:pt x="189" y="44"/>
                    </a:lnTo>
                    <a:lnTo>
                      <a:pt x="210" y="44"/>
                    </a:lnTo>
                    <a:lnTo>
                      <a:pt x="229" y="44"/>
                    </a:lnTo>
                    <a:lnTo>
                      <a:pt x="250" y="44"/>
                    </a:lnTo>
                    <a:lnTo>
                      <a:pt x="269" y="44"/>
                    </a:lnTo>
                    <a:lnTo>
                      <a:pt x="288" y="44"/>
                    </a:lnTo>
                    <a:lnTo>
                      <a:pt x="306" y="42"/>
                    </a:lnTo>
                    <a:lnTo>
                      <a:pt x="325" y="42"/>
                    </a:lnTo>
                    <a:lnTo>
                      <a:pt x="343" y="41"/>
                    </a:lnTo>
                    <a:lnTo>
                      <a:pt x="360" y="41"/>
                    </a:lnTo>
                    <a:lnTo>
                      <a:pt x="376" y="39"/>
                    </a:lnTo>
                    <a:lnTo>
                      <a:pt x="390" y="38"/>
                    </a:lnTo>
                    <a:lnTo>
                      <a:pt x="404" y="36"/>
                    </a:lnTo>
                    <a:lnTo>
                      <a:pt x="416" y="35"/>
                    </a:lnTo>
                    <a:lnTo>
                      <a:pt x="427" y="33"/>
                    </a:lnTo>
                    <a:lnTo>
                      <a:pt x="437" y="32"/>
                    </a:lnTo>
                    <a:lnTo>
                      <a:pt x="444" y="29"/>
                    </a:lnTo>
                    <a:lnTo>
                      <a:pt x="449" y="27"/>
                    </a:lnTo>
                    <a:lnTo>
                      <a:pt x="455" y="26"/>
                    </a:lnTo>
                    <a:lnTo>
                      <a:pt x="456" y="24"/>
                    </a:lnTo>
                    <a:lnTo>
                      <a:pt x="458" y="23"/>
                    </a:lnTo>
                    <a:lnTo>
                      <a:pt x="456" y="20"/>
                    </a:lnTo>
                    <a:lnTo>
                      <a:pt x="455" y="18"/>
                    </a:lnTo>
                    <a:lnTo>
                      <a:pt x="449" y="17"/>
                    </a:lnTo>
                    <a:lnTo>
                      <a:pt x="444" y="14"/>
                    </a:lnTo>
                    <a:lnTo>
                      <a:pt x="437" y="12"/>
                    </a:lnTo>
                    <a:lnTo>
                      <a:pt x="430" y="11"/>
                    </a:lnTo>
                    <a:lnTo>
                      <a:pt x="427" y="11"/>
                    </a:lnTo>
                    <a:lnTo>
                      <a:pt x="416" y="9"/>
                    </a:lnTo>
                    <a:lnTo>
                      <a:pt x="404" y="9"/>
                    </a:lnTo>
                    <a:lnTo>
                      <a:pt x="399" y="8"/>
                    </a:lnTo>
                    <a:lnTo>
                      <a:pt x="390" y="8"/>
                    </a:lnTo>
                    <a:lnTo>
                      <a:pt x="376" y="6"/>
                    </a:lnTo>
                    <a:lnTo>
                      <a:pt x="360" y="5"/>
                    </a:lnTo>
                    <a:lnTo>
                      <a:pt x="341" y="3"/>
                    </a:lnTo>
                    <a:lnTo>
                      <a:pt x="325" y="2"/>
                    </a:lnTo>
                    <a:lnTo>
                      <a:pt x="311" y="2"/>
                    </a:lnTo>
                    <a:lnTo>
                      <a:pt x="288" y="0"/>
                    </a:lnTo>
                    <a:lnTo>
                      <a:pt x="269" y="0"/>
                    </a:lnTo>
                    <a:lnTo>
                      <a:pt x="262" y="0"/>
                    </a:lnTo>
                    <a:lnTo>
                      <a:pt x="250" y="0"/>
                    </a:lnTo>
                    <a:lnTo>
                      <a:pt x="229" y="0"/>
                    </a:lnTo>
                    <a:lnTo>
                      <a:pt x="210" y="0"/>
                    </a:lnTo>
                    <a:lnTo>
                      <a:pt x="189" y="0"/>
                    </a:lnTo>
                    <a:lnTo>
                      <a:pt x="170" y="0"/>
                    </a:lnTo>
                    <a:lnTo>
                      <a:pt x="152" y="2"/>
                    </a:lnTo>
                    <a:lnTo>
                      <a:pt x="133" y="2"/>
                    </a:lnTo>
                    <a:lnTo>
                      <a:pt x="114" y="3"/>
                    </a:lnTo>
                    <a:lnTo>
                      <a:pt x="98" y="5"/>
                    </a:lnTo>
                    <a:lnTo>
                      <a:pt x="82" y="6"/>
                    </a:lnTo>
                    <a:lnTo>
                      <a:pt x="68" y="8"/>
                    </a:lnTo>
                    <a:lnTo>
                      <a:pt x="54" y="8"/>
                    </a:lnTo>
                  </a:path>
                </a:pathLst>
              </a:custGeom>
              <a:gradFill rotWithShape="0">
                <a:gsLst>
                  <a:gs pos="0">
                    <a:srgbClr val="A2C1FE"/>
                  </a:gs>
                  <a:gs pos="100000">
                    <a:srgbClr val="A2C1FE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254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1" name="Freeform 319"/>
              <p:cNvSpPr>
                <a:spLocks/>
              </p:cNvSpPr>
              <p:nvPr/>
            </p:nvSpPr>
            <p:spPr bwMode="auto">
              <a:xfrm>
                <a:off x="3632" y="803"/>
                <a:ext cx="466" cy="53"/>
              </a:xfrm>
              <a:custGeom>
                <a:avLst/>
                <a:gdLst/>
                <a:ahLst/>
                <a:cxnLst>
                  <a:cxn ang="0">
                    <a:pos x="43" y="11"/>
                  </a:cxn>
                  <a:cxn ang="0">
                    <a:pos x="23" y="14"/>
                  </a:cxn>
                  <a:cxn ang="0">
                    <a:pos x="7" y="20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7" y="32"/>
                  </a:cxn>
                  <a:cxn ang="0">
                    <a:pos x="23" y="38"/>
                  </a:cxn>
                  <a:cxn ang="0">
                    <a:pos x="43" y="41"/>
                  </a:cxn>
                  <a:cxn ang="0">
                    <a:pos x="69" y="45"/>
                  </a:cxn>
                  <a:cxn ang="0">
                    <a:pos x="99" y="48"/>
                  </a:cxn>
                  <a:cxn ang="0">
                    <a:pos x="135" y="50"/>
                  </a:cxn>
                  <a:cxn ang="0">
                    <a:pos x="172" y="52"/>
                  </a:cxn>
                  <a:cxn ang="0">
                    <a:pos x="213" y="52"/>
                  </a:cxn>
                  <a:cxn ang="0">
                    <a:pos x="254" y="52"/>
                  </a:cxn>
                  <a:cxn ang="0">
                    <a:pos x="293" y="52"/>
                  </a:cxn>
                  <a:cxn ang="0">
                    <a:pos x="330" y="50"/>
                  </a:cxn>
                  <a:cxn ang="0">
                    <a:pos x="366" y="48"/>
                  </a:cxn>
                  <a:cxn ang="0">
                    <a:pos x="396" y="45"/>
                  </a:cxn>
                  <a:cxn ang="0">
                    <a:pos x="422" y="41"/>
                  </a:cxn>
                  <a:cxn ang="0">
                    <a:pos x="444" y="38"/>
                  </a:cxn>
                  <a:cxn ang="0">
                    <a:pos x="456" y="32"/>
                  </a:cxn>
                  <a:cxn ang="0">
                    <a:pos x="463" y="29"/>
                  </a:cxn>
                  <a:cxn ang="0">
                    <a:pos x="463" y="23"/>
                  </a:cxn>
                  <a:cxn ang="0">
                    <a:pos x="456" y="20"/>
                  </a:cxn>
                  <a:cxn ang="0">
                    <a:pos x="444" y="14"/>
                  </a:cxn>
                  <a:cxn ang="0">
                    <a:pos x="433" y="13"/>
                  </a:cxn>
                  <a:cxn ang="0">
                    <a:pos x="410" y="11"/>
                  </a:cxn>
                  <a:cxn ang="0">
                    <a:pos x="396" y="9"/>
                  </a:cxn>
                  <a:cxn ang="0">
                    <a:pos x="366" y="5"/>
                  </a:cxn>
                  <a:cxn ang="0">
                    <a:pos x="330" y="2"/>
                  </a:cxn>
                  <a:cxn ang="0">
                    <a:pos x="293" y="0"/>
                  </a:cxn>
                  <a:cxn ang="0">
                    <a:pos x="266" y="0"/>
                  </a:cxn>
                  <a:cxn ang="0">
                    <a:pos x="233" y="0"/>
                  </a:cxn>
                  <a:cxn ang="0">
                    <a:pos x="192" y="0"/>
                  </a:cxn>
                  <a:cxn ang="0">
                    <a:pos x="154" y="2"/>
                  </a:cxn>
                  <a:cxn ang="0">
                    <a:pos x="115" y="4"/>
                  </a:cxn>
                  <a:cxn ang="0">
                    <a:pos x="83" y="7"/>
                  </a:cxn>
                  <a:cxn ang="0">
                    <a:pos x="55" y="9"/>
                  </a:cxn>
                </a:cxnLst>
                <a:rect l="0" t="0" r="r" b="b"/>
                <a:pathLst>
                  <a:path w="466" h="53">
                    <a:moveTo>
                      <a:pt x="55" y="9"/>
                    </a:moveTo>
                    <a:lnTo>
                      <a:pt x="43" y="11"/>
                    </a:lnTo>
                    <a:lnTo>
                      <a:pt x="30" y="13"/>
                    </a:lnTo>
                    <a:lnTo>
                      <a:pt x="23" y="14"/>
                    </a:lnTo>
                    <a:lnTo>
                      <a:pt x="14" y="16"/>
                    </a:lnTo>
                    <a:lnTo>
                      <a:pt x="7" y="20"/>
                    </a:lnTo>
                    <a:lnTo>
                      <a:pt x="4" y="22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4" y="30"/>
                    </a:lnTo>
                    <a:lnTo>
                      <a:pt x="7" y="32"/>
                    </a:lnTo>
                    <a:lnTo>
                      <a:pt x="14" y="34"/>
                    </a:lnTo>
                    <a:lnTo>
                      <a:pt x="23" y="38"/>
                    </a:lnTo>
                    <a:lnTo>
                      <a:pt x="30" y="39"/>
                    </a:lnTo>
                    <a:lnTo>
                      <a:pt x="43" y="41"/>
                    </a:lnTo>
                    <a:lnTo>
                      <a:pt x="55" y="43"/>
                    </a:lnTo>
                    <a:lnTo>
                      <a:pt x="69" y="45"/>
                    </a:lnTo>
                    <a:lnTo>
                      <a:pt x="83" y="47"/>
                    </a:lnTo>
                    <a:lnTo>
                      <a:pt x="99" y="48"/>
                    </a:lnTo>
                    <a:lnTo>
                      <a:pt x="115" y="48"/>
                    </a:lnTo>
                    <a:lnTo>
                      <a:pt x="135" y="50"/>
                    </a:lnTo>
                    <a:lnTo>
                      <a:pt x="154" y="50"/>
                    </a:lnTo>
                    <a:lnTo>
                      <a:pt x="172" y="52"/>
                    </a:lnTo>
                    <a:lnTo>
                      <a:pt x="192" y="52"/>
                    </a:lnTo>
                    <a:lnTo>
                      <a:pt x="213" y="52"/>
                    </a:lnTo>
                    <a:lnTo>
                      <a:pt x="233" y="52"/>
                    </a:lnTo>
                    <a:lnTo>
                      <a:pt x="254" y="52"/>
                    </a:lnTo>
                    <a:lnTo>
                      <a:pt x="273" y="52"/>
                    </a:lnTo>
                    <a:lnTo>
                      <a:pt x="293" y="52"/>
                    </a:lnTo>
                    <a:lnTo>
                      <a:pt x="311" y="50"/>
                    </a:lnTo>
                    <a:lnTo>
                      <a:pt x="330" y="50"/>
                    </a:lnTo>
                    <a:lnTo>
                      <a:pt x="348" y="48"/>
                    </a:lnTo>
                    <a:lnTo>
                      <a:pt x="366" y="48"/>
                    </a:lnTo>
                    <a:lnTo>
                      <a:pt x="382" y="47"/>
                    </a:lnTo>
                    <a:lnTo>
                      <a:pt x="396" y="45"/>
                    </a:lnTo>
                    <a:lnTo>
                      <a:pt x="410" y="43"/>
                    </a:lnTo>
                    <a:lnTo>
                      <a:pt x="422" y="41"/>
                    </a:lnTo>
                    <a:lnTo>
                      <a:pt x="433" y="39"/>
                    </a:lnTo>
                    <a:lnTo>
                      <a:pt x="444" y="38"/>
                    </a:lnTo>
                    <a:lnTo>
                      <a:pt x="451" y="34"/>
                    </a:lnTo>
                    <a:lnTo>
                      <a:pt x="456" y="32"/>
                    </a:lnTo>
                    <a:lnTo>
                      <a:pt x="461" y="30"/>
                    </a:lnTo>
                    <a:lnTo>
                      <a:pt x="463" y="29"/>
                    </a:lnTo>
                    <a:lnTo>
                      <a:pt x="465" y="27"/>
                    </a:lnTo>
                    <a:lnTo>
                      <a:pt x="463" y="23"/>
                    </a:lnTo>
                    <a:lnTo>
                      <a:pt x="461" y="22"/>
                    </a:lnTo>
                    <a:lnTo>
                      <a:pt x="456" y="20"/>
                    </a:lnTo>
                    <a:lnTo>
                      <a:pt x="451" y="16"/>
                    </a:lnTo>
                    <a:lnTo>
                      <a:pt x="444" y="14"/>
                    </a:lnTo>
                    <a:lnTo>
                      <a:pt x="437" y="13"/>
                    </a:lnTo>
                    <a:lnTo>
                      <a:pt x="433" y="13"/>
                    </a:lnTo>
                    <a:lnTo>
                      <a:pt x="422" y="11"/>
                    </a:lnTo>
                    <a:lnTo>
                      <a:pt x="410" y="11"/>
                    </a:lnTo>
                    <a:lnTo>
                      <a:pt x="405" y="9"/>
                    </a:lnTo>
                    <a:lnTo>
                      <a:pt x="396" y="9"/>
                    </a:lnTo>
                    <a:lnTo>
                      <a:pt x="382" y="7"/>
                    </a:lnTo>
                    <a:lnTo>
                      <a:pt x="366" y="5"/>
                    </a:lnTo>
                    <a:lnTo>
                      <a:pt x="346" y="4"/>
                    </a:lnTo>
                    <a:lnTo>
                      <a:pt x="330" y="2"/>
                    </a:lnTo>
                    <a:lnTo>
                      <a:pt x="316" y="2"/>
                    </a:lnTo>
                    <a:lnTo>
                      <a:pt x="293" y="0"/>
                    </a:lnTo>
                    <a:lnTo>
                      <a:pt x="273" y="0"/>
                    </a:lnTo>
                    <a:lnTo>
                      <a:pt x="266" y="0"/>
                    </a:lnTo>
                    <a:lnTo>
                      <a:pt x="254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2" y="0"/>
                    </a:lnTo>
                    <a:lnTo>
                      <a:pt x="154" y="2"/>
                    </a:lnTo>
                    <a:lnTo>
                      <a:pt x="135" y="2"/>
                    </a:lnTo>
                    <a:lnTo>
                      <a:pt x="115" y="4"/>
                    </a:lnTo>
                    <a:lnTo>
                      <a:pt x="99" y="5"/>
                    </a:lnTo>
                    <a:lnTo>
                      <a:pt x="83" y="7"/>
                    </a:lnTo>
                    <a:lnTo>
                      <a:pt x="69" y="9"/>
                    </a:lnTo>
                    <a:lnTo>
                      <a:pt x="55" y="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992" name="Line 320"/>
            <p:cNvSpPr>
              <a:spLocks noChangeShapeType="1"/>
            </p:cNvSpPr>
            <p:nvPr/>
          </p:nvSpPr>
          <p:spPr bwMode="auto">
            <a:xfrm>
              <a:off x="3680" y="887"/>
              <a:ext cx="0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93" name="Line 321"/>
            <p:cNvSpPr>
              <a:spLocks noChangeShapeType="1"/>
            </p:cNvSpPr>
            <p:nvPr/>
          </p:nvSpPr>
          <p:spPr bwMode="auto">
            <a:xfrm>
              <a:off x="3641" y="887"/>
              <a:ext cx="0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94" name="Line 322"/>
            <p:cNvSpPr>
              <a:spLocks noChangeShapeType="1"/>
            </p:cNvSpPr>
            <p:nvPr/>
          </p:nvSpPr>
          <p:spPr bwMode="auto">
            <a:xfrm>
              <a:off x="3799" y="924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995" name="Line 323"/>
            <p:cNvSpPr>
              <a:spLocks noChangeShapeType="1"/>
            </p:cNvSpPr>
            <p:nvPr/>
          </p:nvSpPr>
          <p:spPr bwMode="auto">
            <a:xfrm>
              <a:off x="3839" y="924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996" name="Freeform 324"/>
          <p:cNvSpPr>
            <a:spLocks/>
          </p:cNvSpPr>
          <p:nvPr/>
        </p:nvSpPr>
        <p:spPr bwMode="auto">
          <a:xfrm>
            <a:off x="4973638" y="1689100"/>
            <a:ext cx="411162" cy="1588"/>
          </a:xfrm>
          <a:custGeom>
            <a:avLst/>
            <a:gdLst/>
            <a:ahLst/>
            <a:cxnLst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2" h="1">
                <a:moveTo>
                  <a:pt x="311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997" name="Freeform 325"/>
          <p:cNvSpPr>
            <a:spLocks/>
          </p:cNvSpPr>
          <p:nvPr/>
        </p:nvSpPr>
        <p:spPr bwMode="auto">
          <a:xfrm>
            <a:off x="3832225" y="1547813"/>
            <a:ext cx="655638" cy="1587"/>
          </a:xfrm>
          <a:custGeom>
            <a:avLst/>
            <a:gdLst/>
            <a:ahLst/>
            <a:cxnLst>
              <a:cxn ang="0">
                <a:pos x="496" y="0"/>
              </a:cxn>
              <a:cxn ang="0">
                <a:pos x="0" y="0"/>
              </a:cxn>
            </a:cxnLst>
            <a:rect l="0" t="0" r="r" b="b"/>
            <a:pathLst>
              <a:path w="497" h="1">
                <a:moveTo>
                  <a:pt x="496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6936" name="Group 326"/>
          <p:cNvGrpSpPr>
            <a:grpSpLocks/>
          </p:cNvGrpSpPr>
          <p:nvPr/>
        </p:nvGrpSpPr>
        <p:grpSpPr bwMode="auto">
          <a:xfrm>
            <a:off x="4462463" y="1493838"/>
            <a:ext cx="549275" cy="452437"/>
            <a:chOff x="2935" y="806"/>
            <a:chExt cx="418" cy="305"/>
          </a:xfrm>
        </p:grpSpPr>
        <p:sp>
          <p:nvSpPr>
            <p:cNvPr id="156999" name="Freeform 327"/>
            <p:cNvSpPr>
              <a:spLocks/>
            </p:cNvSpPr>
            <p:nvPr/>
          </p:nvSpPr>
          <p:spPr bwMode="auto">
            <a:xfrm>
              <a:off x="3015" y="1044"/>
              <a:ext cx="220" cy="66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2" y="65"/>
                </a:cxn>
                <a:cxn ang="0">
                  <a:pos x="0" y="47"/>
                </a:cxn>
                <a:cxn ang="0">
                  <a:pos x="48" y="2"/>
                </a:cxn>
                <a:cxn ang="0">
                  <a:pos x="219" y="0"/>
                </a:cxn>
              </a:cxnLst>
              <a:rect l="0" t="0" r="r" b="b"/>
              <a:pathLst>
                <a:path w="220" h="66">
                  <a:moveTo>
                    <a:pt x="219" y="0"/>
                  </a:moveTo>
                  <a:lnTo>
                    <a:pt x="22" y="65"/>
                  </a:lnTo>
                  <a:lnTo>
                    <a:pt x="0" y="47"/>
                  </a:lnTo>
                  <a:lnTo>
                    <a:pt x="48" y="2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000" name="Oval 328"/>
            <p:cNvSpPr>
              <a:spLocks noChangeArrowheads="1"/>
            </p:cNvSpPr>
            <p:nvPr/>
          </p:nvSpPr>
          <p:spPr bwMode="auto">
            <a:xfrm>
              <a:off x="3025" y="810"/>
              <a:ext cx="231" cy="25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4747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001" name="Freeform 329"/>
            <p:cNvSpPr>
              <a:spLocks/>
            </p:cNvSpPr>
            <p:nvPr/>
          </p:nvSpPr>
          <p:spPr bwMode="auto">
            <a:xfrm>
              <a:off x="3035" y="1059"/>
              <a:ext cx="276" cy="52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75" y="51"/>
                </a:cxn>
                <a:cxn ang="0">
                  <a:pos x="0" y="51"/>
                </a:cxn>
                <a:cxn ang="0">
                  <a:pos x="52" y="1"/>
                </a:cxn>
                <a:cxn ang="0">
                  <a:pos x="217" y="0"/>
                </a:cxn>
              </a:cxnLst>
              <a:rect l="0" t="0" r="r" b="b"/>
              <a:pathLst>
                <a:path w="276" h="52">
                  <a:moveTo>
                    <a:pt x="217" y="0"/>
                  </a:moveTo>
                  <a:lnTo>
                    <a:pt x="275" y="51"/>
                  </a:lnTo>
                  <a:lnTo>
                    <a:pt x="0" y="51"/>
                  </a:lnTo>
                  <a:lnTo>
                    <a:pt x="52" y="1"/>
                  </a:lnTo>
                  <a:lnTo>
                    <a:pt x="217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002" name="Rectangle 330"/>
            <p:cNvSpPr>
              <a:spLocks noChangeArrowheads="1"/>
            </p:cNvSpPr>
            <p:nvPr/>
          </p:nvSpPr>
          <p:spPr bwMode="auto">
            <a:xfrm>
              <a:off x="2998" y="806"/>
              <a:ext cx="178" cy="63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solidFill>
                <a:srgbClr val="47474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6941" name="Group 331"/>
            <p:cNvGrpSpPr>
              <a:grpSpLocks/>
            </p:cNvGrpSpPr>
            <p:nvPr/>
          </p:nvGrpSpPr>
          <p:grpSpPr bwMode="auto">
            <a:xfrm>
              <a:off x="3046" y="807"/>
              <a:ext cx="263" cy="264"/>
              <a:chOff x="3046" y="807"/>
              <a:chExt cx="263" cy="264"/>
            </a:xfrm>
          </p:grpSpPr>
          <p:sp>
            <p:nvSpPr>
              <p:cNvPr id="157004" name="Oval 332"/>
              <p:cNvSpPr>
                <a:spLocks noChangeArrowheads="1"/>
              </p:cNvSpPr>
              <p:nvPr/>
            </p:nvSpPr>
            <p:spPr bwMode="auto">
              <a:xfrm>
                <a:off x="3046" y="807"/>
                <a:ext cx="263" cy="264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05" name="Oval 333"/>
              <p:cNvSpPr>
                <a:spLocks noChangeArrowheads="1"/>
              </p:cNvSpPr>
              <p:nvPr/>
            </p:nvSpPr>
            <p:spPr bwMode="auto">
              <a:xfrm>
                <a:off x="3127" y="883"/>
                <a:ext cx="112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06" name="Oval 334"/>
              <p:cNvSpPr>
                <a:spLocks noChangeArrowheads="1"/>
              </p:cNvSpPr>
              <p:nvPr/>
            </p:nvSpPr>
            <p:spPr bwMode="auto">
              <a:xfrm>
                <a:off x="3141" y="883"/>
                <a:ext cx="118" cy="11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919191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47474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007" name="Freeform 335"/>
            <p:cNvSpPr>
              <a:spLocks/>
            </p:cNvSpPr>
            <p:nvPr/>
          </p:nvSpPr>
          <p:spPr bwMode="auto">
            <a:xfrm>
              <a:off x="3176" y="917"/>
              <a:ext cx="20" cy="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4" y="34"/>
                </a:cxn>
                <a:cxn ang="0">
                  <a:pos x="8" y="37"/>
                </a:cxn>
                <a:cxn ang="0">
                  <a:pos x="11" y="39"/>
                </a:cxn>
                <a:cxn ang="0">
                  <a:pos x="15" y="40"/>
                </a:cxn>
                <a:cxn ang="0">
                  <a:pos x="19" y="41"/>
                </a:cxn>
              </a:cxnLst>
              <a:rect l="0" t="0" r="r" b="b"/>
              <a:pathLst>
                <a:path w="20" h="42">
                  <a:moveTo>
                    <a:pt x="19" y="0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5" y="6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5" y="40"/>
                  </a:lnTo>
                  <a:lnTo>
                    <a:pt x="19" y="41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008" name="Rectangle 336"/>
            <p:cNvSpPr>
              <a:spLocks noChangeArrowheads="1"/>
            </p:cNvSpPr>
            <p:nvPr/>
          </p:nvSpPr>
          <p:spPr bwMode="auto">
            <a:xfrm>
              <a:off x="2935" y="821"/>
              <a:ext cx="57" cy="39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009" name="Rectangle 337"/>
            <p:cNvSpPr>
              <a:spLocks noChangeArrowheads="1"/>
            </p:cNvSpPr>
            <p:nvPr/>
          </p:nvSpPr>
          <p:spPr bwMode="auto">
            <a:xfrm>
              <a:off x="3197" y="920"/>
              <a:ext cx="156" cy="38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29804"/>
                    <a:invGamma/>
                  </a:srgbClr>
                </a:gs>
                <a:gs pos="100000">
                  <a:srgbClr val="CECECE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010" name="Freeform 338"/>
          <p:cNvSpPr>
            <a:spLocks/>
          </p:cNvSpPr>
          <p:nvPr/>
        </p:nvSpPr>
        <p:spPr bwMode="auto">
          <a:xfrm>
            <a:off x="6162675" y="1628775"/>
            <a:ext cx="2757488" cy="1009650"/>
          </a:xfrm>
          <a:custGeom>
            <a:avLst/>
            <a:gdLst/>
            <a:ahLst/>
            <a:cxnLst>
              <a:cxn ang="0">
                <a:pos x="2010" y="322"/>
              </a:cxn>
              <a:cxn ang="0">
                <a:pos x="1909" y="313"/>
              </a:cxn>
              <a:cxn ang="0">
                <a:pos x="1808" y="307"/>
              </a:cxn>
              <a:cxn ang="0">
                <a:pos x="1706" y="307"/>
              </a:cxn>
              <a:cxn ang="0">
                <a:pos x="1605" y="307"/>
              </a:cxn>
              <a:cxn ang="0">
                <a:pos x="1504" y="313"/>
              </a:cxn>
              <a:cxn ang="0">
                <a:pos x="1403" y="322"/>
              </a:cxn>
              <a:cxn ang="0">
                <a:pos x="1302" y="343"/>
              </a:cxn>
              <a:cxn ang="0">
                <a:pos x="1187" y="363"/>
              </a:cxn>
              <a:cxn ang="0">
                <a:pos x="1072" y="388"/>
              </a:cxn>
              <a:cxn ang="0">
                <a:pos x="971" y="414"/>
              </a:cxn>
              <a:cxn ang="0">
                <a:pos x="863" y="439"/>
              </a:cxn>
              <a:cxn ang="0">
                <a:pos x="762" y="469"/>
              </a:cxn>
              <a:cxn ang="0">
                <a:pos x="661" y="504"/>
              </a:cxn>
              <a:cxn ang="0">
                <a:pos x="560" y="535"/>
              </a:cxn>
              <a:cxn ang="0">
                <a:pos x="459" y="555"/>
              </a:cxn>
              <a:cxn ang="0">
                <a:pos x="358" y="570"/>
              </a:cxn>
              <a:cxn ang="0">
                <a:pos x="257" y="570"/>
              </a:cxn>
              <a:cxn ang="0">
                <a:pos x="203" y="515"/>
              </a:cxn>
              <a:cxn ang="0">
                <a:pos x="297" y="464"/>
              </a:cxn>
              <a:cxn ang="0">
                <a:pos x="398" y="418"/>
              </a:cxn>
              <a:cxn ang="0">
                <a:pos x="499" y="383"/>
              </a:cxn>
              <a:cxn ang="0">
                <a:pos x="601" y="353"/>
              </a:cxn>
              <a:cxn ang="0">
                <a:pos x="702" y="322"/>
              </a:cxn>
              <a:cxn ang="0">
                <a:pos x="789" y="262"/>
              </a:cxn>
              <a:cxn ang="0">
                <a:pos x="762" y="191"/>
              </a:cxn>
              <a:cxn ang="0">
                <a:pos x="668" y="145"/>
              </a:cxn>
              <a:cxn ang="0">
                <a:pos x="567" y="115"/>
              </a:cxn>
              <a:cxn ang="0">
                <a:pos x="446" y="81"/>
              </a:cxn>
              <a:cxn ang="0">
                <a:pos x="526" y="120"/>
              </a:cxn>
              <a:cxn ang="0">
                <a:pos x="627" y="151"/>
              </a:cxn>
              <a:cxn ang="0">
                <a:pos x="716" y="211"/>
              </a:cxn>
              <a:cxn ang="0">
                <a:pos x="647" y="257"/>
              </a:cxn>
              <a:cxn ang="0">
                <a:pos x="546" y="277"/>
              </a:cxn>
              <a:cxn ang="0">
                <a:pos x="445" y="302"/>
              </a:cxn>
              <a:cxn ang="0">
                <a:pos x="344" y="338"/>
              </a:cxn>
              <a:cxn ang="0">
                <a:pos x="243" y="378"/>
              </a:cxn>
              <a:cxn ang="0">
                <a:pos x="142" y="424"/>
              </a:cxn>
              <a:cxn ang="0">
                <a:pos x="41" y="484"/>
              </a:cxn>
              <a:cxn ang="0">
                <a:pos x="0" y="560"/>
              </a:cxn>
              <a:cxn ang="0">
                <a:pos x="55" y="626"/>
              </a:cxn>
              <a:cxn ang="0">
                <a:pos x="156" y="661"/>
              </a:cxn>
              <a:cxn ang="0">
                <a:pos x="257" y="676"/>
              </a:cxn>
              <a:cxn ang="0">
                <a:pos x="358" y="681"/>
              </a:cxn>
              <a:cxn ang="0">
                <a:pos x="459" y="676"/>
              </a:cxn>
              <a:cxn ang="0">
                <a:pos x="560" y="656"/>
              </a:cxn>
              <a:cxn ang="0">
                <a:pos x="661" y="631"/>
              </a:cxn>
              <a:cxn ang="0">
                <a:pos x="762" y="600"/>
              </a:cxn>
              <a:cxn ang="0">
                <a:pos x="863" y="560"/>
              </a:cxn>
              <a:cxn ang="0">
                <a:pos x="965" y="519"/>
              </a:cxn>
              <a:cxn ang="0">
                <a:pos x="1066" y="479"/>
              </a:cxn>
              <a:cxn ang="0">
                <a:pos x="1167" y="444"/>
              </a:cxn>
              <a:cxn ang="0">
                <a:pos x="1268" y="418"/>
              </a:cxn>
              <a:cxn ang="0">
                <a:pos x="1376" y="399"/>
              </a:cxn>
              <a:cxn ang="0">
                <a:pos x="1478" y="373"/>
              </a:cxn>
              <a:cxn ang="0">
                <a:pos x="1579" y="363"/>
              </a:cxn>
              <a:cxn ang="0">
                <a:pos x="1680" y="363"/>
              </a:cxn>
              <a:cxn ang="0">
                <a:pos x="1781" y="373"/>
              </a:cxn>
              <a:cxn ang="0">
                <a:pos x="1882" y="388"/>
              </a:cxn>
              <a:cxn ang="0">
                <a:pos x="1983" y="403"/>
              </a:cxn>
              <a:cxn ang="0">
                <a:pos x="2084" y="429"/>
              </a:cxn>
              <a:cxn ang="0">
                <a:pos x="2093" y="353"/>
              </a:cxn>
            </a:cxnLst>
            <a:rect l="0" t="0" r="r" b="b"/>
            <a:pathLst>
              <a:path w="2094" h="682">
                <a:moveTo>
                  <a:pt x="2093" y="343"/>
                </a:moveTo>
                <a:lnTo>
                  <a:pt x="2070" y="338"/>
                </a:lnTo>
                <a:lnTo>
                  <a:pt x="2050" y="332"/>
                </a:lnTo>
                <a:lnTo>
                  <a:pt x="2030" y="328"/>
                </a:lnTo>
                <a:lnTo>
                  <a:pt x="2010" y="322"/>
                </a:lnTo>
                <a:lnTo>
                  <a:pt x="1990" y="322"/>
                </a:lnTo>
                <a:lnTo>
                  <a:pt x="1969" y="317"/>
                </a:lnTo>
                <a:lnTo>
                  <a:pt x="1949" y="317"/>
                </a:lnTo>
                <a:lnTo>
                  <a:pt x="1929" y="317"/>
                </a:lnTo>
                <a:lnTo>
                  <a:pt x="1909" y="313"/>
                </a:lnTo>
                <a:lnTo>
                  <a:pt x="1888" y="313"/>
                </a:lnTo>
                <a:lnTo>
                  <a:pt x="1868" y="313"/>
                </a:lnTo>
                <a:lnTo>
                  <a:pt x="1848" y="313"/>
                </a:lnTo>
                <a:lnTo>
                  <a:pt x="1828" y="307"/>
                </a:lnTo>
                <a:lnTo>
                  <a:pt x="1808" y="307"/>
                </a:lnTo>
                <a:lnTo>
                  <a:pt x="1787" y="307"/>
                </a:lnTo>
                <a:lnTo>
                  <a:pt x="1767" y="307"/>
                </a:lnTo>
                <a:lnTo>
                  <a:pt x="1747" y="307"/>
                </a:lnTo>
                <a:lnTo>
                  <a:pt x="1727" y="307"/>
                </a:lnTo>
                <a:lnTo>
                  <a:pt x="1706" y="307"/>
                </a:lnTo>
                <a:lnTo>
                  <a:pt x="1686" y="307"/>
                </a:lnTo>
                <a:lnTo>
                  <a:pt x="1666" y="307"/>
                </a:lnTo>
                <a:lnTo>
                  <a:pt x="1646" y="307"/>
                </a:lnTo>
                <a:lnTo>
                  <a:pt x="1626" y="307"/>
                </a:lnTo>
                <a:lnTo>
                  <a:pt x="1605" y="307"/>
                </a:lnTo>
                <a:lnTo>
                  <a:pt x="1585" y="307"/>
                </a:lnTo>
                <a:lnTo>
                  <a:pt x="1565" y="307"/>
                </a:lnTo>
                <a:lnTo>
                  <a:pt x="1545" y="307"/>
                </a:lnTo>
                <a:lnTo>
                  <a:pt x="1524" y="307"/>
                </a:lnTo>
                <a:lnTo>
                  <a:pt x="1504" y="313"/>
                </a:lnTo>
                <a:lnTo>
                  <a:pt x="1484" y="313"/>
                </a:lnTo>
                <a:lnTo>
                  <a:pt x="1464" y="313"/>
                </a:lnTo>
                <a:lnTo>
                  <a:pt x="1444" y="317"/>
                </a:lnTo>
                <a:lnTo>
                  <a:pt x="1423" y="317"/>
                </a:lnTo>
                <a:lnTo>
                  <a:pt x="1403" y="322"/>
                </a:lnTo>
                <a:lnTo>
                  <a:pt x="1383" y="328"/>
                </a:lnTo>
                <a:lnTo>
                  <a:pt x="1363" y="328"/>
                </a:lnTo>
                <a:lnTo>
                  <a:pt x="1342" y="332"/>
                </a:lnTo>
                <a:lnTo>
                  <a:pt x="1322" y="338"/>
                </a:lnTo>
                <a:lnTo>
                  <a:pt x="1302" y="343"/>
                </a:lnTo>
                <a:lnTo>
                  <a:pt x="1282" y="343"/>
                </a:lnTo>
                <a:lnTo>
                  <a:pt x="1255" y="347"/>
                </a:lnTo>
                <a:lnTo>
                  <a:pt x="1234" y="353"/>
                </a:lnTo>
                <a:lnTo>
                  <a:pt x="1214" y="358"/>
                </a:lnTo>
                <a:lnTo>
                  <a:pt x="1187" y="363"/>
                </a:lnTo>
                <a:lnTo>
                  <a:pt x="1167" y="368"/>
                </a:lnTo>
                <a:lnTo>
                  <a:pt x="1140" y="373"/>
                </a:lnTo>
                <a:lnTo>
                  <a:pt x="1113" y="378"/>
                </a:lnTo>
                <a:lnTo>
                  <a:pt x="1092" y="383"/>
                </a:lnTo>
                <a:lnTo>
                  <a:pt x="1072" y="388"/>
                </a:lnTo>
                <a:lnTo>
                  <a:pt x="1052" y="393"/>
                </a:lnTo>
                <a:lnTo>
                  <a:pt x="1032" y="399"/>
                </a:lnTo>
                <a:lnTo>
                  <a:pt x="1011" y="403"/>
                </a:lnTo>
                <a:lnTo>
                  <a:pt x="991" y="408"/>
                </a:lnTo>
                <a:lnTo>
                  <a:pt x="971" y="414"/>
                </a:lnTo>
                <a:lnTo>
                  <a:pt x="951" y="418"/>
                </a:lnTo>
                <a:lnTo>
                  <a:pt x="924" y="424"/>
                </a:lnTo>
                <a:lnTo>
                  <a:pt x="904" y="433"/>
                </a:lnTo>
                <a:lnTo>
                  <a:pt x="884" y="439"/>
                </a:lnTo>
                <a:lnTo>
                  <a:pt x="863" y="439"/>
                </a:lnTo>
                <a:lnTo>
                  <a:pt x="843" y="449"/>
                </a:lnTo>
                <a:lnTo>
                  <a:pt x="823" y="454"/>
                </a:lnTo>
                <a:lnTo>
                  <a:pt x="803" y="459"/>
                </a:lnTo>
                <a:lnTo>
                  <a:pt x="783" y="464"/>
                </a:lnTo>
                <a:lnTo>
                  <a:pt x="762" y="469"/>
                </a:lnTo>
                <a:lnTo>
                  <a:pt x="742" y="479"/>
                </a:lnTo>
                <a:lnTo>
                  <a:pt x="722" y="484"/>
                </a:lnTo>
                <a:lnTo>
                  <a:pt x="702" y="489"/>
                </a:lnTo>
                <a:lnTo>
                  <a:pt x="681" y="499"/>
                </a:lnTo>
                <a:lnTo>
                  <a:pt x="661" y="504"/>
                </a:lnTo>
                <a:lnTo>
                  <a:pt x="641" y="510"/>
                </a:lnTo>
                <a:lnTo>
                  <a:pt x="621" y="519"/>
                </a:lnTo>
                <a:lnTo>
                  <a:pt x="601" y="525"/>
                </a:lnTo>
                <a:lnTo>
                  <a:pt x="580" y="530"/>
                </a:lnTo>
                <a:lnTo>
                  <a:pt x="560" y="535"/>
                </a:lnTo>
                <a:lnTo>
                  <a:pt x="540" y="540"/>
                </a:lnTo>
                <a:lnTo>
                  <a:pt x="520" y="545"/>
                </a:lnTo>
                <a:lnTo>
                  <a:pt x="499" y="550"/>
                </a:lnTo>
                <a:lnTo>
                  <a:pt x="479" y="555"/>
                </a:lnTo>
                <a:lnTo>
                  <a:pt x="459" y="555"/>
                </a:lnTo>
                <a:lnTo>
                  <a:pt x="439" y="560"/>
                </a:lnTo>
                <a:lnTo>
                  <a:pt x="419" y="565"/>
                </a:lnTo>
                <a:lnTo>
                  <a:pt x="398" y="565"/>
                </a:lnTo>
                <a:lnTo>
                  <a:pt x="378" y="570"/>
                </a:lnTo>
                <a:lnTo>
                  <a:pt x="358" y="570"/>
                </a:lnTo>
                <a:lnTo>
                  <a:pt x="338" y="570"/>
                </a:lnTo>
                <a:lnTo>
                  <a:pt x="317" y="570"/>
                </a:lnTo>
                <a:lnTo>
                  <a:pt x="297" y="570"/>
                </a:lnTo>
                <a:lnTo>
                  <a:pt x="277" y="570"/>
                </a:lnTo>
                <a:lnTo>
                  <a:pt x="257" y="570"/>
                </a:lnTo>
                <a:lnTo>
                  <a:pt x="237" y="570"/>
                </a:lnTo>
                <a:lnTo>
                  <a:pt x="216" y="560"/>
                </a:lnTo>
                <a:lnTo>
                  <a:pt x="203" y="545"/>
                </a:lnTo>
                <a:lnTo>
                  <a:pt x="203" y="530"/>
                </a:lnTo>
                <a:lnTo>
                  <a:pt x="203" y="515"/>
                </a:lnTo>
                <a:lnTo>
                  <a:pt x="216" y="499"/>
                </a:lnTo>
                <a:lnTo>
                  <a:pt x="237" y="489"/>
                </a:lnTo>
                <a:lnTo>
                  <a:pt x="257" y="484"/>
                </a:lnTo>
                <a:lnTo>
                  <a:pt x="277" y="474"/>
                </a:lnTo>
                <a:lnTo>
                  <a:pt x="297" y="464"/>
                </a:lnTo>
                <a:lnTo>
                  <a:pt x="317" y="454"/>
                </a:lnTo>
                <a:lnTo>
                  <a:pt x="338" y="444"/>
                </a:lnTo>
                <a:lnTo>
                  <a:pt x="358" y="433"/>
                </a:lnTo>
                <a:lnTo>
                  <a:pt x="378" y="424"/>
                </a:lnTo>
                <a:lnTo>
                  <a:pt x="398" y="418"/>
                </a:lnTo>
                <a:lnTo>
                  <a:pt x="419" y="408"/>
                </a:lnTo>
                <a:lnTo>
                  <a:pt x="439" y="403"/>
                </a:lnTo>
                <a:lnTo>
                  <a:pt x="459" y="393"/>
                </a:lnTo>
                <a:lnTo>
                  <a:pt x="479" y="388"/>
                </a:lnTo>
                <a:lnTo>
                  <a:pt x="499" y="383"/>
                </a:lnTo>
                <a:lnTo>
                  <a:pt x="520" y="373"/>
                </a:lnTo>
                <a:lnTo>
                  <a:pt x="540" y="373"/>
                </a:lnTo>
                <a:lnTo>
                  <a:pt x="560" y="363"/>
                </a:lnTo>
                <a:lnTo>
                  <a:pt x="580" y="358"/>
                </a:lnTo>
                <a:lnTo>
                  <a:pt x="601" y="353"/>
                </a:lnTo>
                <a:lnTo>
                  <a:pt x="621" y="347"/>
                </a:lnTo>
                <a:lnTo>
                  <a:pt x="641" y="343"/>
                </a:lnTo>
                <a:lnTo>
                  <a:pt x="661" y="338"/>
                </a:lnTo>
                <a:lnTo>
                  <a:pt x="681" y="328"/>
                </a:lnTo>
                <a:lnTo>
                  <a:pt x="702" y="322"/>
                </a:lnTo>
                <a:lnTo>
                  <a:pt x="722" y="313"/>
                </a:lnTo>
                <a:lnTo>
                  <a:pt x="742" y="302"/>
                </a:lnTo>
                <a:lnTo>
                  <a:pt x="762" y="292"/>
                </a:lnTo>
                <a:lnTo>
                  <a:pt x="783" y="277"/>
                </a:lnTo>
                <a:lnTo>
                  <a:pt x="789" y="262"/>
                </a:lnTo>
                <a:lnTo>
                  <a:pt x="796" y="246"/>
                </a:lnTo>
                <a:lnTo>
                  <a:pt x="796" y="231"/>
                </a:lnTo>
                <a:lnTo>
                  <a:pt x="796" y="216"/>
                </a:lnTo>
                <a:lnTo>
                  <a:pt x="783" y="201"/>
                </a:lnTo>
                <a:lnTo>
                  <a:pt x="762" y="191"/>
                </a:lnTo>
                <a:lnTo>
                  <a:pt x="749" y="176"/>
                </a:lnTo>
                <a:lnTo>
                  <a:pt x="728" y="171"/>
                </a:lnTo>
                <a:lnTo>
                  <a:pt x="708" y="160"/>
                </a:lnTo>
                <a:lnTo>
                  <a:pt x="688" y="151"/>
                </a:lnTo>
                <a:lnTo>
                  <a:pt x="668" y="145"/>
                </a:lnTo>
                <a:lnTo>
                  <a:pt x="647" y="135"/>
                </a:lnTo>
                <a:lnTo>
                  <a:pt x="627" y="130"/>
                </a:lnTo>
                <a:lnTo>
                  <a:pt x="607" y="126"/>
                </a:lnTo>
                <a:lnTo>
                  <a:pt x="587" y="120"/>
                </a:lnTo>
                <a:lnTo>
                  <a:pt x="567" y="115"/>
                </a:lnTo>
                <a:lnTo>
                  <a:pt x="546" y="115"/>
                </a:lnTo>
                <a:lnTo>
                  <a:pt x="526" y="110"/>
                </a:lnTo>
                <a:lnTo>
                  <a:pt x="506" y="105"/>
                </a:lnTo>
                <a:lnTo>
                  <a:pt x="402" y="14"/>
                </a:lnTo>
                <a:lnTo>
                  <a:pt x="446" y="81"/>
                </a:lnTo>
                <a:lnTo>
                  <a:pt x="380" y="0"/>
                </a:lnTo>
                <a:lnTo>
                  <a:pt x="465" y="95"/>
                </a:lnTo>
                <a:lnTo>
                  <a:pt x="486" y="105"/>
                </a:lnTo>
                <a:lnTo>
                  <a:pt x="506" y="110"/>
                </a:lnTo>
                <a:lnTo>
                  <a:pt x="526" y="120"/>
                </a:lnTo>
                <a:lnTo>
                  <a:pt x="546" y="126"/>
                </a:lnTo>
                <a:lnTo>
                  <a:pt x="567" y="130"/>
                </a:lnTo>
                <a:lnTo>
                  <a:pt x="587" y="141"/>
                </a:lnTo>
                <a:lnTo>
                  <a:pt x="607" y="145"/>
                </a:lnTo>
                <a:lnTo>
                  <a:pt x="627" y="151"/>
                </a:lnTo>
                <a:lnTo>
                  <a:pt x="647" y="160"/>
                </a:lnTo>
                <a:lnTo>
                  <a:pt x="668" y="171"/>
                </a:lnTo>
                <a:lnTo>
                  <a:pt x="688" y="181"/>
                </a:lnTo>
                <a:lnTo>
                  <a:pt x="702" y="196"/>
                </a:lnTo>
                <a:lnTo>
                  <a:pt x="716" y="211"/>
                </a:lnTo>
                <a:lnTo>
                  <a:pt x="722" y="227"/>
                </a:lnTo>
                <a:lnTo>
                  <a:pt x="708" y="242"/>
                </a:lnTo>
                <a:lnTo>
                  <a:pt x="688" y="252"/>
                </a:lnTo>
                <a:lnTo>
                  <a:pt x="668" y="252"/>
                </a:lnTo>
                <a:lnTo>
                  <a:pt x="647" y="257"/>
                </a:lnTo>
                <a:lnTo>
                  <a:pt x="627" y="262"/>
                </a:lnTo>
                <a:lnTo>
                  <a:pt x="607" y="267"/>
                </a:lnTo>
                <a:lnTo>
                  <a:pt x="587" y="272"/>
                </a:lnTo>
                <a:lnTo>
                  <a:pt x="567" y="272"/>
                </a:lnTo>
                <a:lnTo>
                  <a:pt x="546" y="277"/>
                </a:lnTo>
                <a:lnTo>
                  <a:pt x="526" y="282"/>
                </a:lnTo>
                <a:lnTo>
                  <a:pt x="506" y="287"/>
                </a:lnTo>
                <a:lnTo>
                  <a:pt x="486" y="292"/>
                </a:lnTo>
                <a:lnTo>
                  <a:pt x="465" y="297"/>
                </a:lnTo>
                <a:lnTo>
                  <a:pt x="445" y="302"/>
                </a:lnTo>
                <a:lnTo>
                  <a:pt x="425" y="307"/>
                </a:lnTo>
                <a:lnTo>
                  <a:pt x="405" y="313"/>
                </a:lnTo>
                <a:lnTo>
                  <a:pt x="385" y="317"/>
                </a:lnTo>
                <a:lnTo>
                  <a:pt x="364" y="328"/>
                </a:lnTo>
                <a:lnTo>
                  <a:pt x="344" y="338"/>
                </a:lnTo>
                <a:lnTo>
                  <a:pt x="324" y="343"/>
                </a:lnTo>
                <a:lnTo>
                  <a:pt x="304" y="353"/>
                </a:lnTo>
                <a:lnTo>
                  <a:pt x="283" y="363"/>
                </a:lnTo>
                <a:lnTo>
                  <a:pt x="263" y="373"/>
                </a:lnTo>
                <a:lnTo>
                  <a:pt x="243" y="378"/>
                </a:lnTo>
                <a:lnTo>
                  <a:pt x="223" y="388"/>
                </a:lnTo>
                <a:lnTo>
                  <a:pt x="203" y="393"/>
                </a:lnTo>
                <a:lnTo>
                  <a:pt x="182" y="403"/>
                </a:lnTo>
                <a:lnTo>
                  <a:pt x="162" y="414"/>
                </a:lnTo>
                <a:lnTo>
                  <a:pt x="142" y="424"/>
                </a:lnTo>
                <a:lnTo>
                  <a:pt x="122" y="433"/>
                </a:lnTo>
                <a:lnTo>
                  <a:pt x="101" y="444"/>
                </a:lnTo>
                <a:lnTo>
                  <a:pt x="81" y="459"/>
                </a:lnTo>
                <a:lnTo>
                  <a:pt x="61" y="469"/>
                </a:lnTo>
                <a:lnTo>
                  <a:pt x="41" y="484"/>
                </a:lnTo>
                <a:lnTo>
                  <a:pt x="27" y="499"/>
                </a:lnTo>
                <a:lnTo>
                  <a:pt x="14" y="515"/>
                </a:lnTo>
                <a:lnTo>
                  <a:pt x="7" y="530"/>
                </a:lnTo>
                <a:lnTo>
                  <a:pt x="0" y="545"/>
                </a:lnTo>
                <a:lnTo>
                  <a:pt x="0" y="560"/>
                </a:lnTo>
                <a:lnTo>
                  <a:pt x="0" y="575"/>
                </a:lnTo>
                <a:lnTo>
                  <a:pt x="0" y="590"/>
                </a:lnTo>
                <a:lnTo>
                  <a:pt x="14" y="605"/>
                </a:lnTo>
                <a:lnTo>
                  <a:pt x="34" y="611"/>
                </a:lnTo>
                <a:lnTo>
                  <a:pt x="55" y="626"/>
                </a:lnTo>
                <a:lnTo>
                  <a:pt x="75" y="631"/>
                </a:lnTo>
                <a:lnTo>
                  <a:pt x="95" y="641"/>
                </a:lnTo>
                <a:lnTo>
                  <a:pt x="115" y="646"/>
                </a:lnTo>
                <a:lnTo>
                  <a:pt x="135" y="656"/>
                </a:lnTo>
                <a:lnTo>
                  <a:pt x="156" y="661"/>
                </a:lnTo>
                <a:lnTo>
                  <a:pt x="176" y="666"/>
                </a:lnTo>
                <a:lnTo>
                  <a:pt x="196" y="666"/>
                </a:lnTo>
                <a:lnTo>
                  <a:pt x="216" y="671"/>
                </a:lnTo>
                <a:lnTo>
                  <a:pt x="237" y="676"/>
                </a:lnTo>
                <a:lnTo>
                  <a:pt x="257" y="676"/>
                </a:lnTo>
                <a:lnTo>
                  <a:pt x="277" y="681"/>
                </a:lnTo>
                <a:lnTo>
                  <a:pt x="297" y="681"/>
                </a:lnTo>
                <a:lnTo>
                  <a:pt x="317" y="681"/>
                </a:lnTo>
                <a:lnTo>
                  <a:pt x="338" y="681"/>
                </a:lnTo>
                <a:lnTo>
                  <a:pt x="358" y="681"/>
                </a:lnTo>
                <a:lnTo>
                  <a:pt x="378" y="681"/>
                </a:lnTo>
                <a:lnTo>
                  <a:pt x="398" y="681"/>
                </a:lnTo>
                <a:lnTo>
                  <a:pt x="419" y="681"/>
                </a:lnTo>
                <a:lnTo>
                  <a:pt x="439" y="676"/>
                </a:lnTo>
                <a:lnTo>
                  <a:pt x="459" y="676"/>
                </a:lnTo>
                <a:lnTo>
                  <a:pt x="479" y="671"/>
                </a:lnTo>
                <a:lnTo>
                  <a:pt x="499" y="666"/>
                </a:lnTo>
                <a:lnTo>
                  <a:pt x="520" y="666"/>
                </a:lnTo>
                <a:lnTo>
                  <a:pt x="540" y="661"/>
                </a:lnTo>
                <a:lnTo>
                  <a:pt x="560" y="656"/>
                </a:lnTo>
                <a:lnTo>
                  <a:pt x="580" y="651"/>
                </a:lnTo>
                <a:lnTo>
                  <a:pt x="601" y="646"/>
                </a:lnTo>
                <a:lnTo>
                  <a:pt x="621" y="641"/>
                </a:lnTo>
                <a:lnTo>
                  <a:pt x="641" y="636"/>
                </a:lnTo>
                <a:lnTo>
                  <a:pt x="661" y="631"/>
                </a:lnTo>
                <a:lnTo>
                  <a:pt x="681" y="626"/>
                </a:lnTo>
                <a:lnTo>
                  <a:pt x="702" y="620"/>
                </a:lnTo>
                <a:lnTo>
                  <a:pt x="722" y="615"/>
                </a:lnTo>
                <a:lnTo>
                  <a:pt x="742" y="605"/>
                </a:lnTo>
                <a:lnTo>
                  <a:pt x="762" y="600"/>
                </a:lnTo>
                <a:lnTo>
                  <a:pt x="783" y="595"/>
                </a:lnTo>
                <a:lnTo>
                  <a:pt x="803" y="585"/>
                </a:lnTo>
                <a:lnTo>
                  <a:pt x="823" y="575"/>
                </a:lnTo>
                <a:lnTo>
                  <a:pt x="843" y="565"/>
                </a:lnTo>
                <a:lnTo>
                  <a:pt x="863" y="560"/>
                </a:lnTo>
                <a:lnTo>
                  <a:pt x="884" y="550"/>
                </a:lnTo>
                <a:lnTo>
                  <a:pt x="904" y="540"/>
                </a:lnTo>
                <a:lnTo>
                  <a:pt x="924" y="535"/>
                </a:lnTo>
                <a:lnTo>
                  <a:pt x="944" y="525"/>
                </a:lnTo>
                <a:lnTo>
                  <a:pt x="965" y="519"/>
                </a:lnTo>
                <a:lnTo>
                  <a:pt x="985" y="510"/>
                </a:lnTo>
                <a:lnTo>
                  <a:pt x="1005" y="499"/>
                </a:lnTo>
                <a:lnTo>
                  <a:pt x="1025" y="489"/>
                </a:lnTo>
                <a:lnTo>
                  <a:pt x="1045" y="484"/>
                </a:lnTo>
                <a:lnTo>
                  <a:pt x="1066" y="479"/>
                </a:lnTo>
                <a:lnTo>
                  <a:pt x="1086" y="469"/>
                </a:lnTo>
                <a:lnTo>
                  <a:pt x="1106" y="464"/>
                </a:lnTo>
                <a:lnTo>
                  <a:pt x="1126" y="459"/>
                </a:lnTo>
                <a:lnTo>
                  <a:pt x="1147" y="454"/>
                </a:lnTo>
                <a:lnTo>
                  <a:pt x="1167" y="444"/>
                </a:lnTo>
                <a:lnTo>
                  <a:pt x="1187" y="439"/>
                </a:lnTo>
                <a:lnTo>
                  <a:pt x="1207" y="433"/>
                </a:lnTo>
                <a:lnTo>
                  <a:pt x="1227" y="429"/>
                </a:lnTo>
                <a:lnTo>
                  <a:pt x="1248" y="424"/>
                </a:lnTo>
                <a:lnTo>
                  <a:pt x="1268" y="418"/>
                </a:lnTo>
                <a:lnTo>
                  <a:pt x="1288" y="414"/>
                </a:lnTo>
                <a:lnTo>
                  <a:pt x="1308" y="408"/>
                </a:lnTo>
                <a:lnTo>
                  <a:pt x="1329" y="403"/>
                </a:lnTo>
                <a:lnTo>
                  <a:pt x="1349" y="399"/>
                </a:lnTo>
                <a:lnTo>
                  <a:pt x="1376" y="399"/>
                </a:lnTo>
                <a:lnTo>
                  <a:pt x="1397" y="393"/>
                </a:lnTo>
                <a:lnTo>
                  <a:pt x="1417" y="388"/>
                </a:lnTo>
                <a:lnTo>
                  <a:pt x="1437" y="383"/>
                </a:lnTo>
                <a:lnTo>
                  <a:pt x="1457" y="378"/>
                </a:lnTo>
                <a:lnTo>
                  <a:pt x="1478" y="373"/>
                </a:lnTo>
                <a:lnTo>
                  <a:pt x="1498" y="373"/>
                </a:lnTo>
                <a:lnTo>
                  <a:pt x="1518" y="373"/>
                </a:lnTo>
                <a:lnTo>
                  <a:pt x="1538" y="368"/>
                </a:lnTo>
                <a:lnTo>
                  <a:pt x="1558" y="368"/>
                </a:lnTo>
                <a:lnTo>
                  <a:pt x="1579" y="363"/>
                </a:lnTo>
                <a:lnTo>
                  <a:pt x="1599" y="363"/>
                </a:lnTo>
                <a:lnTo>
                  <a:pt x="1619" y="363"/>
                </a:lnTo>
                <a:lnTo>
                  <a:pt x="1639" y="363"/>
                </a:lnTo>
                <a:lnTo>
                  <a:pt x="1660" y="363"/>
                </a:lnTo>
                <a:lnTo>
                  <a:pt x="1680" y="363"/>
                </a:lnTo>
                <a:lnTo>
                  <a:pt x="1700" y="368"/>
                </a:lnTo>
                <a:lnTo>
                  <a:pt x="1720" y="368"/>
                </a:lnTo>
                <a:lnTo>
                  <a:pt x="1740" y="368"/>
                </a:lnTo>
                <a:lnTo>
                  <a:pt x="1761" y="373"/>
                </a:lnTo>
                <a:lnTo>
                  <a:pt x="1781" y="373"/>
                </a:lnTo>
                <a:lnTo>
                  <a:pt x="1801" y="373"/>
                </a:lnTo>
                <a:lnTo>
                  <a:pt x="1821" y="378"/>
                </a:lnTo>
                <a:lnTo>
                  <a:pt x="1842" y="378"/>
                </a:lnTo>
                <a:lnTo>
                  <a:pt x="1862" y="383"/>
                </a:lnTo>
                <a:lnTo>
                  <a:pt x="1882" y="388"/>
                </a:lnTo>
                <a:lnTo>
                  <a:pt x="1902" y="388"/>
                </a:lnTo>
                <a:lnTo>
                  <a:pt x="1922" y="393"/>
                </a:lnTo>
                <a:lnTo>
                  <a:pt x="1943" y="393"/>
                </a:lnTo>
                <a:lnTo>
                  <a:pt x="1963" y="399"/>
                </a:lnTo>
                <a:lnTo>
                  <a:pt x="1983" y="403"/>
                </a:lnTo>
                <a:lnTo>
                  <a:pt x="2003" y="408"/>
                </a:lnTo>
                <a:lnTo>
                  <a:pt x="2024" y="414"/>
                </a:lnTo>
                <a:lnTo>
                  <a:pt x="2044" y="418"/>
                </a:lnTo>
                <a:lnTo>
                  <a:pt x="2064" y="424"/>
                </a:lnTo>
                <a:lnTo>
                  <a:pt x="2084" y="429"/>
                </a:lnTo>
                <a:lnTo>
                  <a:pt x="2093" y="414"/>
                </a:lnTo>
                <a:lnTo>
                  <a:pt x="2093" y="399"/>
                </a:lnTo>
                <a:lnTo>
                  <a:pt x="2093" y="383"/>
                </a:lnTo>
                <a:lnTo>
                  <a:pt x="2093" y="368"/>
                </a:lnTo>
                <a:lnTo>
                  <a:pt x="2093" y="353"/>
                </a:lnTo>
                <a:lnTo>
                  <a:pt x="2093" y="343"/>
                </a:lnTo>
              </a:path>
            </a:pathLst>
          </a:custGeom>
          <a:solidFill>
            <a:schemeClr val="accent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011" name="Freeform 339"/>
          <p:cNvSpPr>
            <a:spLocks/>
          </p:cNvSpPr>
          <p:nvPr/>
        </p:nvSpPr>
        <p:spPr bwMode="auto">
          <a:xfrm>
            <a:off x="4614863" y="2511425"/>
            <a:ext cx="1677987" cy="1588"/>
          </a:xfrm>
          <a:custGeom>
            <a:avLst/>
            <a:gdLst/>
            <a:ahLst/>
            <a:cxnLst>
              <a:cxn ang="0">
                <a:pos x="1274" y="0"/>
              </a:cxn>
              <a:cxn ang="0">
                <a:pos x="0" y="0"/>
              </a:cxn>
            </a:cxnLst>
            <a:rect l="0" t="0" r="r" b="b"/>
            <a:pathLst>
              <a:path w="1275" h="1">
                <a:moveTo>
                  <a:pt x="1274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012" name="Freeform 340"/>
          <p:cNvSpPr>
            <a:spLocks/>
          </p:cNvSpPr>
          <p:nvPr/>
        </p:nvSpPr>
        <p:spPr bwMode="auto">
          <a:xfrm flipV="1">
            <a:off x="5992813" y="2436813"/>
            <a:ext cx="160337" cy="74612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0" y="0"/>
              </a:cxn>
            </a:cxnLst>
            <a:rect l="0" t="0" r="r" b="b"/>
            <a:pathLst>
              <a:path w="1083" h="1">
                <a:moveTo>
                  <a:pt x="1082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013" name="Freeform 341"/>
          <p:cNvSpPr>
            <a:spLocks/>
          </p:cNvSpPr>
          <p:nvPr/>
        </p:nvSpPr>
        <p:spPr bwMode="auto">
          <a:xfrm flipV="1">
            <a:off x="4676775" y="2436813"/>
            <a:ext cx="158750" cy="74612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0" y="0"/>
              </a:cxn>
            </a:cxnLst>
            <a:rect l="0" t="0" r="r" b="b"/>
            <a:pathLst>
              <a:path w="1083" h="1">
                <a:moveTo>
                  <a:pt x="1082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014" name="Freeform 342"/>
          <p:cNvSpPr>
            <a:spLocks/>
          </p:cNvSpPr>
          <p:nvPr/>
        </p:nvSpPr>
        <p:spPr bwMode="auto">
          <a:xfrm flipV="1">
            <a:off x="5110163" y="1614488"/>
            <a:ext cx="158750" cy="74612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0" y="0"/>
              </a:cxn>
            </a:cxnLst>
            <a:rect l="0" t="0" r="r" b="b"/>
            <a:pathLst>
              <a:path w="1083" h="1">
                <a:moveTo>
                  <a:pt x="1082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24"/>
            <a:chExt cx="5760" cy="4296"/>
          </a:xfrm>
        </p:grpSpPr>
        <p:pic>
          <p:nvPicPr>
            <p:cNvPr id="28877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b="3763"/>
            <a:stretch>
              <a:fillRect/>
            </a:stretch>
          </p:blipFill>
          <p:spPr bwMode="auto">
            <a:xfrm>
              <a:off x="8" y="24"/>
              <a:ext cx="5760" cy="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8776" name="Text Box 8"/>
            <p:cNvSpPr txBox="1">
              <a:spLocks noChangeArrowheads="1"/>
            </p:cNvSpPr>
            <p:nvPr/>
          </p:nvSpPr>
          <p:spPr bwMode="auto">
            <a:xfrm>
              <a:off x="5486" y="4128"/>
              <a:ext cx="234" cy="191"/>
            </a:xfrm>
            <a:prstGeom prst="rect">
              <a:avLst/>
            </a:prstGeom>
            <a:solidFill>
              <a:srgbClr val="E1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1400">
                <a:ea typeface="ＭＳ Ｐゴシック" pitchFamily="-48" charset="-128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87367" y="3720662"/>
            <a:ext cx="3326524" cy="3137338"/>
          </a:xfrm>
          <a:prstGeom prst="rect">
            <a:avLst/>
          </a:prstGeom>
          <a:solidFill>
            <a:srgbClr val="E5FF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106" name="Object 2"/>
          <p:cNvGraphicFramePr>
            <a:graphicFrameLocks noChangeAspect="1"/>
          </p:cNvGraphicFramePr>
          <p:nvPr/>
        </p:nvGraphicFramePr>
        <p:xfrm>
          <a:off x="-4763" y="5851525"/>
          <a:ext cx="809626" cy="812800"/>
        </p:xfrm>
        <a:graphic>
          <a:graphicData uri="http://schemas.openxmlformats.org/presentationml/2006/ole">
            <p:oleObj spid="_x0000_s659458" name="Image Document" r:id="rId3" imgW="2295360" imgH="2305080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04800" y="-228600"/>
            <a:ext cx="9753600" cy="7086600"/>
            <a:chOff x="-192" y="-144"/>
            <a:chExt cx="6144" cy="4464"/>
          </a:xfrm>
        </p:grpSpPr>
        <p:pic>
          <p:nvPicPr>
            <p:cNvPr id="43110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3125"/>
            <a:stretch>
              <a:fillRect/>
            </a:stretch>
          </p:blipFill>
          <p:spPr bwMode="auto">
            <a:xfrm>
              <a:off x="-192" y="-144"/>
              <a:ext cx="6144" cy="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1109" name="Text Box 5"/>
            <p:cNvSpPr txBox="1">
              <a:spLocks noChangeArrowheads="1"/>
            </p:cNvSpPr>
            <p:nvPr/>
          </p:nvSpPr>
          <p:spPr bwMode="auto">
            <a:xfrm>
              <a:off x="5614" y="4128"/>
              <a:ext cx="234" cy="192"/>
            </a:xfrm>
            <a:prstGeom prst="rect">
              <a:avLst/>
            </a:prstGeom>
            <a:solidFill>
              <a:srgbClr val="E1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1400"/>
            </a:p>
          </p:txBody>
        </p:sp>
      </p:grp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8738" y="5788025"/>
          <a:ext cx="809625" cy="812800"/>
        </p:xfrm>
        <a:graphic>
          <a:graphicData uri="http://schemas.openxmlformats.org/presentationml/2006/ole">
            <p:oleObj spid="_x0000_s659459" name="Image Document" r:id="rId5" imgW="2295360" imgH="23050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95300"/>
            <a:ext cx="6781800" cy="1524000"/>
          </a:xfrm>
        </p:spPr>
        <p:txBody>
          <a:bodyPr/>
          <a:lstStyle/>
          <a:p>
            <a:r>
              <a:rPr lang="en-US" dirty="0" smtClean="0"/>
              <a:t>Unplanned Indirect Potable Reuse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Numerous discharges into water supply reservoirs  </a:t>
            </a:r>
            <a:r>
              <a:rPr lang="en-US" sz="2800" dirty="0" smtClean="0"/>
              <a:t>(Note:  Agreement executed that requires discharges)</a:t>
            </a:r>
          </a:p>
          <a:p>
            <a:r>
              <a:rPr lang="en-US" dirty="0" smtClean="0"/>
              <a:t>Additional discharge into streams that serve as water supply sources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Indirect Potable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 has  been a leader in the implementation of planned indirect reuse</a:t>
            </a:r>
          </a:p>
          <a:p>
            <a:r>
              <a:rPr lang="en-US" dirty="0" smtClean="0"/>
              <a:t>Some Examples:</a:t>
            </a:r>
          </a:p>
          <a:p>
            <a:pPr lvl="1"/>
            <a:r>
              <a:rPr lang="en-US" dirty="0" smtClean="0"/>
              <a:t>El Paso (groundwater)</a:t>
            </a:r>
          </a:p>
          <a:p>
            <a:pPr lvl="1"/>
            <a:r>
              <a:rPr lang="en-US" dirty="0" smtClean="0"/>
              <a:t>Tarrant Regional Water District (surface water)</a:t>
            </a:r>
          </a:p>
          <a:p>
            <a:pPr lvl="1"/>
            <a:r>
              <a:rPr lang="en-US" dirty="0" smtClean="0"/>
              <a:t>North Texas Municipal Water District (surface water)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95300"/>
            <a:ext cx="6781800" cy="1524000"/>
          </a:xfrm>
        </p:spPr>
        <p:txBody>
          <a:bodyPr/>
          <a:lstStyle/>
          <a:p>
            <a:r>
              <a:rPr lang="en-US" dirty="0" smtClean="0"/>
              <a:t>Historical Influence on Water Reuse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(population, water demands, droughts, etc.)</a:t>
            </a:r>
          </a:p>
          <a:p>
            <a:r>
              <a:rPr lang="en-US" dirty="0" smtClean="0"/>
              <a:t>Regulations (water rights and water quality) </a:t>
            </a:r>
          </a:p>
          <a:p>
            <a:r>
              <a:rPr lang="en-US" dirty="0" smtClean="0"/>
              <a:t>Efficient use of water (conservation)</a:t>
            </a:r>
          </a:p>
          <a:p>
            <a:r>
              <a:rPr lang="en-US" dirty="0" smtClean="0"/>
              <a:t>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47900"/>
            <a:ext cx="6781800" cy="4648200"/>
          </a:xfrm>
        </p:spPr>
        <p:txBody>
          <a:bodyPr/>
          <a:lstStyle/>
          <a:p>
            <a:r>
              <a:rPr lang="en-US" dirty="0" smtClean="0"/>
              <a:t>Regional and state water supply planning</a:t>
            </a:r>
          </a:p>
          <a:p>
            <a:r>
              <a:rPr lang="en-US" dirty="0" smtClean="0"/>
              <a:t>Local water reuse planning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74" y="1631844"/>
            <a:ext cx="2830457" cy="398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04095" y="2557220"/>
            <a:ext cx="5114441" cy="26776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Return flows are…“an essential and valuable water resource that should be managed and administered conjunctively with other water resources”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1968 State Water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0" y="2422525"/>
            <a:ext cx="7302500" cy="1470025"/>
          </a:xfrm>
        </p:spPr>
        <p:txBody>
          <a:bodyPr/>
          <a:lstStyle/>
          <a:p>
            <a:r>
              <a:rPr lang="en-US" dirty="0" smtClean="0"/>
              <a:t>Water Reuse Terminology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and State Water Supply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Senate Bill 1 (1997)</a:t>
            </a:r>
          </a:p>
          <a:p>
            <a:pPr lvl="1"/>
            <a:r>
              <a:rPr lang="en-US" dirty="0" smtClean="0"/>
              <a:t>16 regional water supply plans</a:t>
            </a:r>
          </a:p>
          <a:p>
            <a:pPr marL="400050" lvl="2" indent="-400050">
              <a:buFont typeface="Arial" pitchFamily="34" charset="0"/>
              <a:buChar char="•"/>
            </a:pPr>
            <a:r>
              <a:rPr lang="en-US" sz="3200" dirty="0" smtClean="0"/>
              <a:t>Senate Bill 2 (2001) and Senate </a:t>
            </a:r>
          </a:p>
          <a:p>
            <a:pPr marL="0" lvl="1" indent="0">
              <a:buNone/>
            </a:pPr>
            <a:r>
              <a:rPr lang="en-US" sz="3200" dirty="0" smtClean="0"/>
              <a:t>Bill 3 (2007)</a:t>
            </a:r>
          </a:p>
          <a:p>
            <a:pPr lvl="1"/>
            <a:r>
              <a:rPr lang="en-US" dirty="0" smtClean="0"/>
              <a:t>16 regional water supply plans (continued)</a:t>
            </a:r>
          </a:p>
          <a:p>
            <a:pPr lvl="1"/>
            <a:r>
              <a:rPr lang="en-US" dirty="0" smtClean="0"/>
              <a:t>Additional emphasis on environmental flows</a:t>
            </a:r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2740025"/>
            <a:ext cx="7632700" cy="1470025"/>
          </a:xfrm>
        </p:spPr>
        <p:txBody>
          <a:bodyPr/>
          <a:lstStyle/>
          <a:p>
            <a:r>
              <a:rPr lang="en-US" dirty="0" smtClean="0"/>
              <a:t>Role of Water Reuse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8138"/>
            <a:ext cx="8464550" cy="922337"/>
          </a:xfrm>
        </p:spPr>
        <p:txBody>
          <a:bodyPr/>
          <a:lstStyle/>
          <a:p>
            <a:r>
              <a:rPr lang="en-US" sz="3600"/>
              <a:t>Conservation and Reuse </a:t>
            </a:r>
            <a:br>
              <a:rPr lang="en-US" sz="3600"/>
            </a:br>
            <a:r>
              <a:rPr lang="en-US" sz="3600"/>
              <a:t>by Planning Region</a:t>
            </a:r>
          </a:p>
        </p:txBody>
      </p:sp>
      <p:graphicFrame>
        <p:nvGraphicFramePr>
          <p:cNvPr id="455683" name="Object 3"/>
          <p:cNvGraphicFramePr>
            <a:graphicFrameLocks noChangeAspect="1"/>
          </p:cNvGraphicFramePr>
          <p:nvPr/>
        </p:nvGraphicFramePr>
        <p:xfrm>
          <a:off x="436563" y="1241425"/>
          <a:ext cx="8424862" cy="4927600"/>
        </p:xfrm>
        <a:graphic>
          <a:graphicData uri="http://schemas.openxmlformats.org/presentationml/2006/ole">
            <p:oleObj spid="_x0000_s547842" name="Chart" r:id="rId4" imgW="7467600" imgH="4371795" progId="MSGraph.Chart.8">
              <p:embed followColorScheme="full"/>
            </p:oleObj>
          </a:graphicData>
        </a:graphic>
      </p:graphicFrame>
      <p:sp>
        <p:nvSpPr>
          <p:cNvPr id="455684" name="Text Box 4"/>
          <p:cNvSpPr txBox="1">
            <a:spLocks noChangeArrowheads="1"/>
          </p:cNvSpPr>
          <p:nvPr/>
        </p:nvSpPr>
        <p:spPr bwMode="auto">
          <a:xfrm rot="-5400000">
            <a:off x="-1461294" y="3234532"/>
            <a:ext cx="370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New Supplies (ac-ft/yr)</a:t>
            </a: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0" y="0"/>
            <a:ext cx="17954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2201863" y="6357938"/>
            <a:ext cx="4694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Source: Texas Water Development Board, </a:t>
            </a:r>
            <a:r>
              <a:rPr lang="en-US" sz="1200" i="1">
                <a:solidFill>
                  <a:schemeClr val="bg1"/>
                </a:solidFill>
              </a:rPr>
              <a:t>Water for Texas 2007</a:t>
            </a: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435975" cy="1524000"/>
          </a:xfrm>
        </p:spPr>
        <p:txBody>
          <a:bodyPr/>
          <a:lstStyle/>
          <a:p>
            <a:r>
              <a:rPr lang="en-US" sz="4000"/>
              <a:t>Texas New Water Supply Strategies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277813" y="1585913"/>
          <a:ext cx="8478837" cy="4135437"/>
        </p:xfrm>
        <a:graphic>
          <a:graphicData uri="http://schemas.openxmlformats.org/presentationml/2006/ole">
            <p:oleObj spid="_x0000_s546818" name="Chart" r:id="rId4" imgW="11791902" imgH="6105497" progId="MSGraph.Chart.8">
              <p:embed followColorScheme="full"/>
            </p:oleObj>
          </a:graphicData>
        </a:graphic>
      </p:graphicFrame>
      <p:sp>
        <p:nvSpPr>
          <p:cNvPr id="412676" name="Text Box 4"/>
          <p:cNvSpPr txBox="1">
            <a:spLocks noChangeArrowheads="1"/>
          </p:cNvSpPr>
          <p:nvPr/>
        </p:nvSpPr>
        <p:spPr bwMode="auto">
          <a:xfrm rot="16200000">
            <a:off x="-650081" y="3412331"/>
            <a:ext cx="166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ac-ft/y</a:t>
            </a:r>
          </a:p>
        </p:txBody>
      </p:sp>
      <p:sp>
        <p:nvSpPr>
          <p:cNvPr id="412678" name="Text Box 6"/>
          <p:cNvSpPr txBox="1">
            <a:spLocks noChangeArrowheads="1"/>
          </p:cNvSpPr>
          <p:nvPr/>
        </p:nvSpPr>
        <p:spPr bwMode="auto">
          <a:xfrm>
            <a:off x="227013" y="6376988"/>
            <a:ext cx="4694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Source: Texas Water Development Board, </a:t>
            </a:r>
            <a:r>
              <a:rPr lang="en-US" sz="1200" i="1">
                <a:solidFill>
                  <a:schemeClr val="bg1"/>
                </a:solidFill>
              </a:rPr>
              <a:t>Water for Texas 2007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12681" name="Text Box 9"/>
          <p:cNvSpPr txBox="1">
            <a:spLocks noChangeArrowheads="1"/>
          </p:cNvSpPr>
          <p:nvPr/>
        </p:nvSpPr>
        <p:spPr bwMode="auto">
          <a:xfrm>
            <a:off x="4543425" y="5781675"/>
            <a:ext cx="154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412682" name="Rectangle 10"/>
          <p:cNvSpPr>
            <a:spLocks noChangeArrowheads="1"/>
          </p:cNvSpPr>
          <p:nvPr/>
        </p:nvSpPr>
        <p:spPr bwMode="auto">
          <a:xfrm>
            <a:off x="9129713" y="441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6781800" cy="808038"/>
          </a:xfrm>
        </p:spPr>
        <p:txBody>
          <a:bodyPr/>
          <a:lstStyle/>
          <a:p>
            <a:r>
              <a:rPr lang="en-US" sz="3200"/>
              <a:t>Water for Texas 2007</a:t>
            </a:r>
            <a:br>
              <a:rPr lang="en-US" sz="3200"/>
            </a:br>
            <a:r>
              <a:rPr lang="en-US" sz="3200"/>
              <a:t>New Water Supplies- Statewide</a:t>
            </a:r>
            <a:endParaRPr lang="en-US"/>
          </a:p>
        </p:txBody>
      </p:sp>
      <p:graphicFrame>
        <p:nvGraphicFramePr>
          <p:cNvPr id="449540" name="Group 4"/>
          <p:cNvGraphicFramePr>
            <a:graphicFrameLocks noGrp="1"/>
          </p:cNvGraphicFramePr>
          <p:nvPr/>
        </p:nvGraphicFramePr>
        <p:xfrm>
          <a:off x="2293938" y="1144588"/>
          <a:ext cx="3535362" cy="5538790"/>
        </p:xfrm>
        <a:graphic>
          <a:graphicData uri="http://schemas.openxmlformats.org/drawingml/2006/table">
            <a:tbl>
              <a:tblPr/>
              <a:tblGrid>
                <a:gridCol w="2879725"/>
                <a:gridCol w="65563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Existing Reservoirs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37%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Groundwater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9%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New Reservoirs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12%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Reuse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14%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Municipal Conservation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Agricultural Conservation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15%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Desalination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9573" name="Picture 37" descr="reu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62E91"/>
              </a:clrFrom>
              <a:clrTo>
                <a:srgbClr val="662E91">
                  <a:alpha val="0"/>
                </a:srgbClr>
              </a:clrTo>
            </a:clrChange>
          </a:blip>
          <a:srcRect b="4352"/>
          <a:stretch>
            <a:fillRect/>
          </a:stretch>
        </p:blipFill>
        <p:spPr bwMode="auto">
          <a:xfrm>
            <a:off x="6030913" y="3592513"/>
            <a:ext cx="625475" cy="584200"/>
          </a:xfrm>
          <a:prstGeom prst="rect">
            <a:avLst/>
          </a:prstGeom>
          <a:noFill/>
        </p:spPr>
      </p:pic>
      <p:pic>
        <p:nvPicPr>
          <p:cNvPr id="449574" name="Picture 38" descr="ho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128713"/>
            <a:ext cx="931863" cy="677862"/>
          </a:xfrm>
          <a:prstGeom prst="rect">
            <a:avLst/>
          </a:prstGeom>
          <a:noFill/>
        </p:spPr>
      </p:pic>
      <p:pic>
        <p:nvPicPr>
          <p:cNvPr id="449575" name="Picture 39" descr="ho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6363" y="3527425"/>
            <a:ext cx="931862" cy="677863"/>
          </a:xfrm>
          <a:prstGeom prst="rect">
            <a:avLst/>
          </a:prstGeom>
          <a:noFill/>
        </p:spPr>
      </p:pic>
      <p:pic>
        <p:nvPicPr>
          <p:cNvPr id="449576" name="Picture 40" descr="ho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3663" y="2760663"/>
            <a:ext cx="931862" cy="677862"/>
          </a:xfrm>
          <a:prstGeom prst="rect">
            <a:avLst/>
          </a:prstGeom>
          <a:noFill/>
        </p:spPr>
      </p:pic>
      <p:sp>
        <p:nvSpPr>
          <p:cNvPr id="449578" name="Freeform 42"/>
          <p:cNvSpPr>
            <a:spLocks/>
          </p:cNvSpPr>
          <p:nvPr/>
        </p:nvSpPr>
        <p:spPr bwMode="auto">
          <a:xfrm>
            <a:off x="6054725" y="1168400"/>
            <a:ext cx="698500" cy="612775"/>
          </a:xfrm>
          <a:custGeom>
            <a:avLst/>
            <a:gdLst/>
            <a:ahLst/>
            <a:cxnLst>
              <a:cxn ang="0">
                <a:pos x="63" y="300"/>
              </a:cxn>
              <a:cxn ang="0">
                <a:pos x="20" y="231"/>
              </a:cxn>
              <a:cxn ang="0">
                <a:pos x="116" y="172"/>
              </a:cxn>
              <a:cxn ang="0">
                <a:pos x="79" y="118"/>
              </a:cxn>
              <a:cxn ang="0">
                <a:pos x="89" y="75"/>
              </a:cxn>
              <a:cxn ang="0">
                <a:pos x="116" y="64"/>
              </a:cxn>
              <a:cxn ang="0">
                <a:pos x="148" y="43"/>
              </a:cxn>
              <a:cxn ang="0">
                <a:pos x="181" y="48"/>
              </a:cxn>
              <a:cxn ang="0">
                <a:pos x="191" y="64"/>
              </a:cxn>
              <a:cxn ang="0">
                <a:pos x="229" y="75"/>
              </a:cxn>
              <a:cxn ang="0">
                <a:pos x="272" y="70"/>
              </a:cxn>
              <a:cxn ang="0">
                <a:pos x="310" y="0"/>
              </a:cxn>
              <a:cxn ang="0">
                <a:pos x="433" y="75"/>
              </a:cxn>
              <a:cxn ang="0">
                <a:pos x="412" y="107"/>
              </a:cxn>
              <a:cxn ang="0">
                <a:pos x="395" y="166"/>
              </a:cxn>
              <a:cxn ang="0">
                <a:pos x="428" y="209"/>
              </a:cxn>
              <a:cxn ang="0">
                <a:pos x="336" y="241"/>
              </a:cxn>
              <a:cxn ang="0">
                <a:pos x="293" y="247"/>
              </a:cxn>
              <a:cxn ang="0">
                <a:pos x="267" y="322"/>
              </a:cxn>
              <a:cxn ang="0">
                <a:pos x="213" y="381"/>
              </a:cxn>
              <a:cxn ang="0">
                <a:pos x="143" y="359"/>
              </a:cxn>
              <a:cxn ang="0">
                <a:pos x="95" y="365"/>
              </a:cxn>
              <a:cxn ang="0">
                <a:pos x="36" y="386"/>
              </a:cxn>
              <a:cxn ang="0">
                <a:pos x="63" y="300"/>
              </a:cxn>
            </a:cxnLst>
            <a:rect l="0" t="0" r="r" b="b"/>
            <a:pathLst>
              <a:path w="440" h="386">
                <a:moveTo>
                  <a:pt x="63" y="300"/>
                </a:moveTo>
                <a:cubicBezTo>
                  <a:pt x="48" y="277"/>
                  <a:pt x="30" y="256"/>
                  <a:pt x="20" y="231"/>
                </a:cubicBezTo>
                <a:cubicBezTo>
                  <a:pt x="0" y="184"/>
                  <a:pt x="106" y="173"/>
                  <a:pt x="116" y="172"/>
                </a:cubicBezTo>
                <a:cubicBezTo>
                  <a:pt x="97" y="121"/>
                  <a:pt x="113" y="136"/>
                  <a:pt x="79" y="118"/>
                </a:cubicBezTo>
                <a:cubicBezTo>
                  <a:pt x="66" y="83"/>
                  <a:pt x="43" y="83"/>
                  <a:pt x="89" y="75"/>
                </a:cubicBezTo>
                <a:cubicBezTo>
                  <a:pt x="98" y="71"/>
                  <a:pt x="107" y="68"/>
                  <a:pt x="116" y="64"/>
                </a:cubicBezTo>
                <a:cubicBezTo>
                  <a:pt x="127" y="57"/>
                  <a:pt x="148" y="43"/>
                  <a:pt x="148" y="43"/>
                </a:cubicBezTo>
                <a:cubicBezTo>
                  <a:pt x="159" y="44"/>
                  <a:pt x="171" y="43"/>
                  <a:pt x="181" y="48"/>
                </a:cubicBezTo>
                <a:cubicBezTo>
                  <a:pt x="186" y="50"/>
                  <a:pt x="186" y="60"/>
                  <a:pt x="191" y="64"/>
                </a:cubicBezTo>
                <a:cubicBezTo>
                  <a:pt x="195" y="67"/>
                  <a:pt x="224" y="74"/>
                  <a:pt x="229" y="75"/>
                </a:cubicBezTo>
                <a:cubicBezTo>
                  <a:pt x="243" y="73"/>
                  <a:pt x="259" y="77"/>
                  <a:pt x="272" y="70"/>
                </a:cubicBezTo>
                <a:cubicBezTo>
                  <a:pt x="300" y="53"/>
                  <a:pt x="268" y="12"/>
                  <a:pt x="310" y="0"/>
                </a:cubicBezTo>
                <a:cubicBezTo>
                  <a:pt x="353" y="13"/>
                  <a:pt x="379" y="62"/>
                  <a:pt x="433" y="75"/>
                </a:cubicBezTo>
                <a:cubicBezTo>
                  <a:pt x="419" y="133"/>
                  <a:pt x="440" y="64"/>
                  <a:pt x="412" y="107"/>
                </a:cubicBezTo>
                <a:cubicBezTo>
                  <a:pt x="402" y="121"/>
                  <a:pt x="401" y="149"/>
                  <a:pt x="395" y="166"/>
                </a:cubicBezTo>
                <a:cubicBezTo>
                  <a:pt x="407" y="183"/>
                  <a:pt x="420" y="189"/>
                  <a:pt x="428" y="209"/>
                </a:cubicBezTo>
                <a:cubicBezTo>
                  <a:pt x="415" y="264"/>
                  <a:pt x="388" y="246"/>
                  <a:pt x="336" y="241"/>
                </a:cubicBezTo>
                <a:cubicBezTo>
                  <a:pt x="321" y="243"/>
                  <a:pt x="306" y="241"/>
                  <a:pt x="293" y="247"/>
                </a:cubicBezTo>
                <a:cubicBezTo>
                  <a:pt x="279" y="252"/>
                  <a:pt x="271" y="304"/>
                  <a:pt x="267" y="322"/>
                </a:cubicBezTo>
                <a:cubicBezTo>
                  <a:pt x="258" y="356"/>
                  <a:pt x="243" y="365"/>
                  <a:pt x="213" y="381"/>
                </a:cubicBezTo>
                <a:cubicBezTo>
                  <a:pt x="178" y="376"/>
                  <a:pt x="171" y="369"/>
                  <a:pt x="143" y="359"/>
                </a:cubicBezTo>
                <a:cubicBezTo>
                  <a:pt x="127" y="361"/>
                  <a:pt x="110" y="361"/>
                  <a:pt x="95" y="365"/>
                </a:cubicBezTo>
                <a:cubicBezTo>
                  <a:pt x="74" y="370"/>
                  <a:pt x="36" y="386"/>
                  <a:pt x="36" y="386"/>
                </a:cubicBezTo>
                <a:cubicBezTo>
                  <a:pt x="7" y="343"/>
                  <a:pt x="51" y="333"/>
                  <a:pt x="63" y="300"/>
                </a:cubicBezTo>
                <a:close/>
              </a:path>
            </a:pathLst>
          </a:custGeom>
          <a:gradFill rotWithShape="0">
            <a:gsLst>
              <a:gs pos="0">
                <a:srgbClr val="66CCFF">
                  <a:gamma/>
                  <a:tint val="29412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tint val="29412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579" name="Freeform 43"/>
          <p:cNvSpPr>
            <a:spLocks/>
          </p:cNvSpPr>
          <p:nvPr/>
        </p:nvSpPr>
        <p:spPr bwMode="auto">
          <a:xfrm>
            <a:off x="6069013" y="2751138"/>
            <a:ext cx="698500" cy="612775"/>
          </a:xfrm>
          <a:custGeom>
            <a:avLst/>
            <a:gdLst/>
            <a:ahLst/>
            <a:cxnLst>
              <a:cxn ang="0">
                <a:pos x="63" y="300"/>
              </a:cxn>
              <a:cxn ang="0">
                <a:pos x="20" y="231"/>
              </a:cxn>
              <a:cxn ang="0">
                <a:pos x="116" y="172"/>
              </a:cxn>
              <a:cxn ang="0">
                <a:pos x="79" y="118"/>
              </a:cxn>
              <a:cxn ang="0">
                <a:pos x="89" y="75"/>
              </a:cxn>
              <a:cxn ang="0">
                <a:pos x="116" y="64"/>
              </a:cxn>
              <a:cxn ang="0">
                <a:pos x="148" y="43"/>
              </a:cxn>
              <a:cxn ang="0">
                <a:pos x="181" y="48"/>
              </a:cxn>
              <a:cxn ang="0">
                <a:pos x="191" y="64"/>
              </a:cxn>
              <a:cxn ang="0">
                <a:pos x="229" y="75"/>
              </a:cxn>
              <a:cxn ang="0">
                <a:pos x="272" y="70"/>
              </a:cxn>
              <a:cxn ang="0">
                <a:pos x="310" y="0"/>
              </a:cxn>
              <a:cxn ang="0">
                <a:pos x="433" y="75"/>
              </a:cxn>
              <a:cxn ang="0">
                <a:pos x="412" y="107"/>
              </a:cxn>
              <a:cxn ang="0">
                <a:pos x="395" y="166"/>
              </a:cxn>
              <a:cxn ang="0">
                <a:pos x="428" y="209"/>
              </a:cxn>
              <a:cxn ang="0">
                <a:pos x="336" y="241"/>
              </a:cxn>
              <a:cxn ang="0">
                <a:pos x="293" y="247"/>
              </a:cxn>
              <a:cxn ang="0">
                <a:pos x="267" y="322"/>
              </a:cxn>
              <a:cxn ang="0">
                <a:pos x="213" y="381"/>
              </a:cxn>
              <a:cxn ang="0">
                <a:pos x="143" y="359"/>
              </a:cxn>
              <a:cxn ang="0">
                <a:pos x="95" y="365"/>
              </a:cxn>
              <a:cxn ang="0">
                <a:pos x="36" y="386"/>
              </a:cxn>
              <a:cxn ang="0">
                <a:pos x="63" y="300"/>
              </a:cxn>
            </a:cxnLst>
            <a:rect l="0" t="0" r="r" b="b"/>
            <a:pathLst>
              <a:path w="440" h="386">
                <a:moveTo>
                  <a:pt x="63" y="300"/>
                </a:moveTo>
                <a:cubicBezTo>
                  <a:pt x="48" y="277"/>
                  <a:pt x="30" y="256"/>
                  <a:pt x="20" y="231"/>
                </a:cubicBezTo>
                <a:cubicBezTo>
                  <a:pt x="0" y="184"/>
                  <a:pt x="106" y="173"/>
                  <a:pt x="116" y="172"/>
                </a:cubicBezTo>
                <a:cubicBezTo>
                  <a:pt x="97" y="121"/>
                  <a:pt x="113" y="136"/>
                  <a:pt x="79" y="118"/>
                </a:cubicBezTo>
                <a:cubicBezTo>
                  <a:pt x="66" y="83"/>
                  <a:pt x="43" y="83"/>
                  <a:pt x="89" y="75"/>
                </a:cubicBezTo>
                <a:cubicBezTo>
                  <a:pt x="98" y="71"/>
                  <a:pt x="107" y="68"/>
                  <a:pt x="116" y="64"/>
                </a:cubicBezTo>
                <a:cubicBezTo>
                  <a:pt x="127" y="57"/>
                  <a:pt x="148" y="43"/>
                  <a:pt x="148" y="43"/>
                </a:cubicBezTo>
                <a:cubicBezTo>
                  <a:pt x="159" y="44"/>
                  <a:pt x="171" y="43"/>
                  <a:pt x="181" y="48"/>
                </a:cubicBezTo>
                <a:cubicBezTo>
                  <a:pt x="186" y="50"/>
                  <a:pt x="186" y="60"/>
                  <a:pt x="191" y="64"/>
                </a:cubicBezTo>
                <a:cubicBezTo>
                  <a:pt x="195" y="67"/>
                  <a:pt x="224" y="74"/>
                  <a:pt x="229" y="75"/>
                </a:cubicBezTo>
                <a:cubicBezTo>
                  <a:pt x="243" y="73"/>
                  <a:pt x="259" y="77"/>
                  <a:pt x="272" y="70"/>
                </a:cubicBezTo>
                <a:cubicBezTo>
                  <a:pt x="300" y="53"/>
                  <a:pt x="268" y="12"/>
                  <a:pt x="310" y="0"/>
                </a:cubicBezTo>
                <a:cubicBezTo>
                  <a:pt x="353" y="13"/>
                  <a:pt x="379" y="62"/>
                  <a:pt x="433" y="75"/>
                </a:cubicBezTo>
                <a:cubicBezTo>
                  <a:pt x="419" y="133"/>
                  <a:pt x="440" y="64"/>
                  <a:pt x="412" y="107"/>
                </a:cubicBezTo>
                <a:cubicBezTo>
                  <a:pt x="402" y="121"/>
                  <a:pt x="401" y="149"/>
                  <a:pt x="395" y="166"/>
                </a:cubicBezTo>
                <a:cubicBezTo>
                  <a:pt x="407" y="183"/>
                  <a:pt x="420" y="189"/>
                  <a:pt x="428" y="209"/>
                </a:cubicBezTo>
                <a:cubicBezTo>
                  <a:pt x="415" y="264"/>
                  <a:pt x="388" y="246"/>
                  <a:pt x="336" y="241"/>
                </a:cubicBezTo>
                <a:cubicBezTo>
                  <a:pt x="321" y="243"/>
                  <a:pt x="306" y="241"/>
                  <a:pt x="293" y="247"/>
                </a:cubicBezTo>
                <a:cubicBezTo>
                  <a:pt x="279" y="252"/>
                  <a:pt x="271" y="304"/>
                  <a:pt x="267" y="322"/>
                </a:cubicBezTo>
                <a:cubicBezTo>
                  <a:pt x="258" y="356"/>
                  <a:pt x="243" y="365"/>
                  <a:pt x="213" y="381"/>
                </a:cubicBezTo>
                <a:cubicBezTo>
                  <a:pt x="178" y="376"/>
                  <a:pt x="171" y="369"/>
                  <a:pt x="143" y="359"/>
                </a:cubicBezTo>
                <a:cubicBezTo>
                  <a:pt x="127" y="361"/>
                  <a:pt x="110" y="361"/>
                  <a:pt x="95" y="365"/>
                </a:cubicBezTo>
                <a:cubicBezTo>
                  <a:pt x="74" y="370"/>
                  <a:pt x="36" y="386"/>
                  <a:pt x="36" y="386"/>
                </a:cubicBezTo>
                <a:cubicBezTo>
                  <a:pt x="7" y="343"/>
                  <a:pt x="51" y="333"/>
                  <a:pt x="63" y="300"/>
                </a:cubicBezTo>
                <a:close/>
              </a:path>
            </a:pathLst>
          </a:custGeom>
          <a:gradFill rotWithShape="0">
            <a:gsLst>
              <a:gs pos="0">
                <a:srgbClr val="66CCFF">
                  <a:gamma/>
                  <a:tint val="29412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tint val="29412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580" name="AutoShape 44"/>
          <p:cNvSpPr>
            <a:spLocks noChangeArrowheads="1"/>
          </p:cNvSpPr>
          <p:nvPr/>
        </p:nvSpPr>
        <p:spPr bwMode="auto">
          <a:xfrm rot="5400000">
            <a:off x="7065963" y="1163637"/>
            <a:ext cx="204788" cy="658813"/>
          </a:xfrm>
          <a:prstGeom prst="can">
            <a:avLst>
              <a:gd name="adj" fmla="val 80426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1960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581" name="Line 45"/>
          <p:cNvSpPr>
            <a:spLocks noChangeShapeType="1"/>
          </p:cNvSpPr>
          <p:nvPr/>
        </p:nvSpPr>
        <p:spPr bwMode="auto">
          <a:xfrm>
            <a:off x="6953250" y="1492250"/>
            <a:ext cx="7239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582" name="AutoShape 46"/>
          <p:cNvSpPr>
            <a:spLocks noChangeArrowheads="1"/>
          </p:cNvSpPr>
          <p:nvPr/>
        </p:nvSpPr>
        <p:spPr bwMode="auto">
          <a:xfrm rot="5400000">
            <a:off x="7051675" y="3562351"/>
            <a:ext cx="204787" cy="658812"/>
          </a:xfrm>
          <a:prstGeom prst="can">
            <a:avLst>
              <a:gd name="adj" fmla="val 80426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1960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583" name="Line 47"/>
          <p:cNvSpPr>
            <a:spLocks noChangeShapeType="1"/>
          </p:cNvSpPr>
          <p:nvPr/>
        </p:nvSpPr>
        <p:spPr bwMode="auto">
          <a:xfrm>
            <a:off x="6899275" y="3890963"/>
            <a:ext cx="7651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584" name="AutoShape 48"/>
          <p:cNvSpPr>
            <a:spLocks noChangeArrowheads="1"/>
          </p:cNvSpPr>
          <p:nvPr/>
        </p:nvSpPr>
        <p:spPr bwMode="auto">
          <a:xfrm rot="5400000">
            <a:off x="7038975" y="2779713"/>
            <a:ext cx="204788" cy="658812"/>
          </a:xfrm>
          <a:prstGeom prst="can">
            <a:avLst>
              <a:gd name="adj" fmla="val 80426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1960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585" name="Line 49"/>
          <p:cNvSpPr>
            <a:spLocks noChangeShapeType="1"/>
          </p:cNvSpPr>
          <p:nvPr/>
        </p:nvSpPr>
        <p:spPr bwMode="auto">
          <a:xfrm>
            <a:off x="6931025" y="3108325"/>
            <a:ext cx="733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5965825" y="4327525"/>
            <a:ext cx="655638" cy="827088"/>
            <a:chOff x="3775" y="2760"/>
            <a:chExt cx="413" cy="521"/>
          </a:xfrm>
        </p:grpSpPr>
        <p:pic>
          <p:nvPicPr>
            <p:cNvPr id="449591" name="Picture 55" descr="204749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5" y="2760"/>
              <a:ext cx="413" cy="521"/>
            </a:xfrm>
            <a:prstGeom prst="rect">
              <a:avLst/>
            </a:prstGeom>
            <a:noFill/>
          </p:spPr>
        </p:pic>
        <p:sp>
          <p:nvSpPr>
            <p:cNvPr id="449592" name="Line 56"/>
            <p:cNvSpPr>
              <a:spLocks noChangeShapeType="1"/>
            </p:cNvSpPr>
            <p:nvPr/>
          </p:nvSpPr>
          <p:spPr bwMode="auto">
            <a:xfrm flipH="1">
              <a:off x="3944" y="2933"/>
              <a:ext cx="43" cy="247"/>
            </a:xfrm>
            <a:prstGeom prst="line">
              <a:avLst/>
            </a:prstGeom>
            <a:noFill/>
            <a:ln w="15875" cap="rnd">
              <a:solidFill>
                <a:srgbClr val="00CC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93" name="Line 57"/>
            <p:cNvSpPr>
              <a:spLocks noChangeShapeType="1"/>
            </p:cNvSpPr>
            <p:nvPr/>
          </p:nvSpPr>
          <p:spPr bwMode="auto">
            <a:xfrm>
              <a:off x="4051" y="2949"/>
              <a:ext cx="0" cy="247"/>
            </a:xfrm>
            <a:prstGeom prst="line">
              <a:avLst/>
            </a:prstGeom>
            <a:noFill/>
            <a:ln w="15875" cap="rnd">
              <a:solidFill>
                <a:srgbClr val="00CC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94" name="Line 58"/>
            <p:cNvSpPr>
              <a:spLocks noChangeShapeType="1"/>
            </p:cNvSpPr>
            <p:nvPr/>
          </p:nvSpPr>
          <p:spPr bwMode="auto">
            <a:xfrm>
              <a:off x="4111" y="2939"/>
              <a:ext cx="43" cy="242"/>
            </a:xfrm>
            <a:prstGeom prst="line">
              <a:avLst/>
            </a:prstGeom>
            <a:noFill/>
            <a:ln w="15875" cap="rnd">
              <a:solidFill>
                <a:srgbClr val="00CC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95" name="Line 59"/>
            <p:cNvSpPr>
              <a:spLocks noChangeShapeType="1"/>
            </p:cNvSpPr>
            <p:nvPr/>
          </p:nvSpPr>
          <p:spPr bwMode="auto">
            <a:xfrm flipH="1">
              <a:off x="3998" y="2939"/>
              <a:ext cx="21" cy="247"/>
            </a:xfrm>
            <a:prstGeom prst="line">
              <a:avLst/>
            </a:prstGeom>
            <a:noFill/>
            <a:ln w="15875" cap="rnd">
              <a:solidFill>
                <a:srgbClr val="00CC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96" name="Line 60"/>
            <p:cNvSpPr>
              <a:spLocks noChangeShapeType="1"/>
            </p:cNvSpPr>
            <p:nvPr/>
          </p:nvSpPr>
          <p:spPr bwMode="auto">
            <a:xfrm>
              <a:off x="4078" y="2933"/>
              <a:ext cx="27" cy="258"/>
            </a:xfrm>
            <a:prstGeom prst="line">
              <a:avLst/>
            </a:prstGeom>
            <a:noFill/>
            <a:ln w="15875" cap="rnd">
              <a:solidFill>
                <a:srgbClr val="00CC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943600" y="6075363"/>
            <a:ext cx="720725" cy="587375"/>
            <a:chOff x="958" y="1713"/>
            <a:chExt cx="652" cy="532"/>
          </a:xfrm>
        </p:grpSpPr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958" y="2067"/>
              <a:ext cx="334" cy="178"/>
              <a:chOff x="2174" y="3280"/>
              <a:chExt cx="870" cy="444"/>
            </a:xfrm>
          </p:grpSpPr>
          <p:sp>
            <p:nvSpPr>
              <p:cNvPr id="449600" name="AutoShape 64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01" name="Oval 65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1064" y="2067"/>
              <a:ext cx="334" cy="178"/>
              <a:chOff x="2174" y="3280"/>
              <a:chExt cx="870" cy="444"/>
            </a:xfrm>
          </p:grpSpPr>
          <p:sp>
            <p:nvSpPr>
              <p:cNvPr id="449603" name="AutoShape 67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04" name="Oval 68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1170" y="2067"/>
              <a:ext cx="334" cy="178"/>
              <a:chOff x="2174" y="3280"/>
              <a:chExt cx="870" cy="444"/>
            </a:xfrm>
          </p:grpSpPr>
          <p:sp>
            <p:nvSpPr>
              <p:cNvPr id="449606" name="AutoShape 70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07" name="Oval 71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1276" y="2067"/>
              <a:ext cx="334" cy="178"/>
              <a:chOff x="2174" y="3280"/>
              <a:chExt cx="870" cy="444"/>
            </a:xfrm>
          </p:grpSpPr>
          <p:sp>
            <p:nvSpPr>
              <p:cNvPr id="449609" name="AutoShape 73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10" name="Oval 74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958" y="1949"/>
              <a:ext cx="334" cy="178"/>
              <a:chOff x="2174" y="3280"/>
              <a:chExt cx="870" cy="444"/>
            </a:xfrm>
          </p:grpSpPr>
          <p:sp>
            <p:nvSpPr>
              <p:cNvPr id="449612" name="AutoShape 76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13" name="Oval 77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8"/>
            <p:cNvGrpSpPr>
              <a:grpSpLocks/>
            </p:cNvGrpSpPr>
            <p:nvPr/>
          </p:nvGrpSpPr>
          <p:grpSpPr bwMode="auto">
            <a:xfrm>
              <a:off x="1064" y="1949"/>
              <a:ext cx="334" cy="178"/>
              <a:chOff x="2174" y="3280"/>
              <a:chExt cx="870" cy="444"/>
            </a:xfrm>
          </p:grpSpPr>
          <p:sp>
            <p:nvSpPr>
              <p:cNvPr id="449615" name="AutoShape 79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16" name="Oval 80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1170" y="1949"/>
              <a:ext cx="334" cy="178"/>
              <a:chOff x="2174" y="3280"/>
              <a:chExt cx="870" cy="444"/>
            </a:xfrm>
          </p:grpSpPr>
          <p:sp>
            <p:nvSpPr>
              <p:cNvPr id="449618" name="AutoShape 82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19" name="Oval 83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1276" y="1949"/>
              <a:ext cx="334" cy="178"/>
              <a:chOff x="2174" y="3280"/>
              <a:chExt cx="870" cy="444"/>
            </a:xfrm>
          </p:grpSpPr>
          <p:sp>
            <p:nvSpPr>
              <p:cNvPr id="449621" name="AutoShape 85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22" name="Oval 86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958" y="1832"/>
              <a:ext cx="334" cy="177"/>
              <a:chOff x="2174" y="3280"/>
              <a:chExt cx="870" cy="444"/>
            </a:xfrm>
          </p:grpSpPr>
          <p:sp>
            <p:nvSpPr>
              <p:cNvPr id="449624" name="AutoShape 88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25" name="Oval 89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1064" y="1832"/>
              <a:ext cx="334" cy="177"/>
              <a:chOff x="2174" y="3280"/>
              <a:chExt cx="870" cy="444"/>
            </a:xfrm>
          </p:grpSpPr>
          <p:sp>
            <p:nvSpPr>
              <p:cNvPr id="449627" name="AutoShape 91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28" name="Oval 92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1170" y="1832"/>
              <a:ext cx="334" cy="177"/>
              <a:chOff x="2174" y="3280"/>
              <a:chExt cx="870" cy="444"/>
            </a:xfrm>
          </p:grpSpPr>
          <p:sp>
            <p:nvSpPr>
              <p:cNvPr id="449630" name="AutoShape 94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31" name="Oval 95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96"/>
            <p:cNvGrpSpPr>
              <a:grpSpLocks/>
            </p:cNvGrpSpPr>
            <p:nvPr/>
          </p:nvGrpSpPr>
          <p:grpSpPr bwMode="auto">
            <a:xfrm>
              <a:off x="1276" y="1832"/>
              <a:ext cx="334" cy="177"/>
              <a:chOff x="2174" y="3280"/>
              <a:chExt cx="870" cy="444"/>
            </a:xfrm>
          </p:grpSpPr>
          <p:sp>
            <p:nvSpPr>
              <p:cNvPr id="449633" name="AutoShape 97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34" name="Oval 98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99"/>
            <p:cNvGrpSpPr>
              <a:grpSpLocks/>
            </p:cNvGrpSpPr>
            <p:nvPr/>
          </p:nvGrpSpPr>
          <p:grpSpPr bwMode="auto">
            <a:xfrm>
              <a:off x="958" y="1713"/>
              <a:ext cx="334" cy="178"/>
              <a:chOff x="2174" y="3280"/>
              <a:chExt cx="870" cy="444"/>
            </a:xfrm>
          </p:grpSpPr>
          <p:sp>
            <p:nvSpPr>
              <p:cNvPr id="449636" name="AutoShape 100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37" name="Oval 101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02"/>
            <p:cNvGrpSpPr>
              <a:grpSpLocks/>
            </p:cNvGrpSpPr>
            <p:nvPr/>
          </p:nvGrpSpPr>
          <p:grpSpPr bwMode="auto">
            <a:xfrm>
              <a:off x="1064" y="1713"/>
              <a:ext cx="334" cy="178"/>
              <a:chOff x="2174" y="3280"/>
              <a:chExt cx="870" cy="444"/>
            </a:xfrm>
          </p:grpSpPr>
          <p:sp>
            <p:nvSpPr>
              <p:cNvPr id="449639" name="AutoShape 103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40" name="Oval 104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05"/>
            <p:cNvGrpSpPr>
              <a:grpSpLocks/>
            </p:cNvGrpSpPr>
            <p:nvPr/>
          </p:nvGrpSpPr>
          <p:grpSpPr bwMode="auto">
            <a:xfrm>
              <a:off x="1170" y="1713"/>
              <a:ext cx="334" cy="178"/>
              <a:chOff x="2174" y="3280"/>
              <a:chExt cx="870" cy="444"/>
            </a:xfrm>
          </p:grpSpPr>
          <p:sp>
            <p:nvSpPr>
              <p:cNvPr id="449642" name="AutoShape 106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43" name="Oval 107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08"/>
            <p:cNvGrpSpPr>
              <a:grpSpLocks/>
            </p:cNvGrpSpPr>
            <p:nvPr/>
          </p:nvGrpSpPr>
          <p:grpSpPr bwMode="auto">
            <a:xfrm>
              <a:off x="1276" y="1713"/>
              <a:ext cx="334" cy="178"/>
              <a:chOff x="2174" y="3280"/>
              <a:chExt cx="870" cy="444"/>
            </a:xfrm>
          </p:grpSpPr>
          <p:sp>
            <p:nvSpPr>
              <p:cNvPr id="449645" name="AutoShape 109"/>
              <p:cNvSpPr>
                <a:spLocks noChangeArrowheads="1"/>
              </p:cNvSpPr>
              <p:nvPr/>
            </p:nvSpPr>
            <p:spPr bwMode="auto">
              <a:xfrm rot="14159733">
                <a:off x="2455" y="2999"/>
                <a:ext cx="308" cy="870"/>
              </a:xfrm>
              <a:prstGeom prst="can">
                <a:avLst>
                  <a:gd name="adj" fmla="val 84256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46" name="Oval 110"/>
              <p:cNvSpPr>
                <a:spLocks noChangeArrowheads="1"/>
              </p:cNvSpPr>
              <p:nvPr/>
            </p:nvSpPr>
            <p:spPr bwMode="auto">
              <a:xfrm rot="-1964120">
                <a:off x="2253" y="3485"/>
                <a:ext cx="198" cy="239"/>
              </a:xfrm>
              <a:prstGeom prst="ellipse">
                <a:avLst/>
              </a:prstGeom>
              <a:solidFill>
                <a:srgbClr val="EAEAEA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49647" name="Picture 111" descr="649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1375" y="5091113"/>
            <a:ext cx="868363" cy="868362"/>
          </a:xfrm>
          <a:prstGeom prst="rect">
            <a:avLst/>
          </a:prstGeom>
          <a:noFill/>
        </p:spPr>
      </p:pic>
      <p:pic>
        <p:nvPicPr>
          <p:cNvPr id="449648" name="Picture 112" descr="ho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942013"/>
            <a:ext cx="931863" cy="677862"/>
          </a:xfrm>
          <a:prstGeom prst="rect">
            <a:avLst/>
          </a:prstGeom>
          <a:noFill/>
        </p:spPr>
      </p:pic>
      <p:sp>
        <p:nvSpPr>
          <p:cNvPr id="449649" name="AutoShape 113"/>
          <p:cNvSpPr>
            <a:spLocks noChangeArrowheads="1"/>
          </p:cNvSpPr>
          <p:nvPr/>
        </p:nvSpPr>
        <p:spPr bwMode="auto">
          <a:xfrm rot="5400000">
            <a:off x="7072313" y="5961062"/>
            <a:ext cx="204788" cy="658813"/>
          </a:xfrm>
          <a:prstGeom prst="can">
            <a:avLst>
              <a:gd name="adj" fmla="val 80426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1960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650" name="Line 114"/>
          <p:cNvSpPr>
            <a:spLocks noChangeShapeType="1"/>
          </p:cNvSpPr>
          <p:nvPr/>
        </p:nvSpPr>
        <p:spPr bwMode="auto">
          <a:xfrm>
            <a:off x="6932613" y="6289675"/>
            <a:ext cx="7572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651" name="Rectangle 115" descr="Brown marble"/>
          <p:cNvSpPr>
            <a:spLocks noChangeArrowheads="1"/>
          </p:cNvSpPr>
          <p:nvPr/>
        </p:nvSpPr>
        <p:spPr bwMode="auto">
          <a:xfrm>
            <a:off x="5994400" y="2511425"/>
            <a:ext cx="571500" cy="50800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449652" name="Picture 116" descr="ho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950" y="1968500"/>
            <a:ext cx="931863" cy="677863"/>
          </a:xfrm>
          <a:prstGeom prst="rect">
            <a:avLst/>
          </a:prstGeom>
          <a:noFill/>
        </p:spPr>
      </p:pic>
      <p:sp>
        <p:nvSpPr>
          <p:cNvPr id="449653" name="AutoShape 117"/>
          <p:cNvSpPr>
            <a:spLocks noChangeArrowheads="1"/>
          </p:cNvSpPr>
          <p:nvPr/>
        </p:nvSpPr>
        <p:spPr bwMode="auto">
          <a:xfrm rot="5400000">
            <a:off x="7053263" y="1987550"/>
            <a:ext cx="204787" cy="658813"/>
          </a:xfrm>
          <a:prstGeom prst="can">
            <a:avLst>
              <a:gd name="adj" fmla="val 80427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1960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654" name="Line 118"/>
          <p:cNvSpPr>
            <a:spLocks noChangeShapeType="1"/>
          </p:cNvSpPr>
          <p:nvPr/>
        </p:nvSpPr>
        <p:spPr bwMode="auto">
          <a:xfrm>
            <a:off x="6913563" y="2316163"/>
            <a:ext cx="7572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655" name="Rectangle 119"/>
          <p:cNvSpPr>
            <a:spLocks noChangeArrowheads="1"/>
          </p:cNvSpPr>
          <p:nvPr/>
        </p:nvSpPr>
        <p:spPr bwMode="auto">
          <a:xfrm>
            <a:off x="5997575" y="2381250"/>
            <a:ext cx="571500" cy="134938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080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9656" name="Rectangle 120" descr="Brown marble"/>
          <p:cNvSpPr>
            <a:spLocks noChangeArrowheads="1"/>
          </p:cNvSpPr>
          <p:nvPr/>
        </p:nvSpPr>
        <p:spPr bwMode="auto">
          <a:xfrm>
            <a:off x="5997575" y="2270125"/>
            <a:ext cx="571500" cy="111125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9657" name="Rectangle 121" descr="Cork"/>
          <p:cNvSpPr>
            <a:spLocks noChangeArrowheads="1"/>
          </p:cNvSpPr>
          <p:nvPr/>
        </p:nvSpPr>
        <p:spPr bwMode="auto">
          <a:xfrm>
            <a:off x="5999163" y="2203450"/>
            <a:ext cx="571500" cy="68263"/>
          </a:xfrm>
          <a:prstGeom prst="rect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9658" name="Rectangle 122" descr="Green marble"/>
          <p:cNvSpPr>
            <a:spLocks noChangeArrowheads="1"/>
          </p:cNvSpPr>
          <p:nvPr/>
        </p:nvSpPr>
        <p:spPr bwMode="auto">
          <a:xfrm flipV="1">
            <a:off x="5999163" y="2165350"/>
            <a:ext cx="571500" cy="42863"/>
          </a:xfrm>
          <a:prstGeom prst="rect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</a:t>
            </a:r>
            <a:endParaRPr lang="en-US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095500"/>
            <a:ext cx="6781800" cy="4648200"/>
          </a:xfrm>
        </p:spPr>
        <p:txBody>
          <a:bodyPr/>
          <a:lstStyle/>
          <a:p>
            <a:r>
              <a:rPr lang="en-US" dirty="0"/>
              <a:t>Direct reuse</a:t>
            </a:r>
          </a:p>
          <a:p>
            <a:pPr lvl="1"/>
            <a:r>
              <a:rPr lang="en-US" dirty="0"/>
              <a:t>TAC Chapter </a:t>
            </a:r>
            <a:r>
              <a:rPr lang="en-US" dirty="0" smtClean="0"/>
              <a:t>210 (1997)</a:t>
            </a:r>
            <a:endParaRPr lang="en-US" dirty="0"/>
          </a:p>
          <a:p>
            <a:r>
              <a:rPr lang="en-US" dirty="0"/>
              <a:t>Indirect reuse</a:t>
            </a:r>
          </a:p>
          <a:p>
            <a:pPr lvl="1"/>
            <a:r>
              <a:rPr lang="en-US" dirty="0"/>
              <a:t>Surface water quality standards</a:t>
            </a:r>
          </a:p>
          <a:p>
            <a:pPr lvl="2"/>
            <a:r>
              <a:rPr lang="en-US" dirty="0"/>
              <a:t>TDS</a:t>
            </a:r>
          </a:p>
          <a:p>
            <a:pPr lvl="2"/>
            <a:r>
              <a:rPr lang="en-US" dirty="0"/>
              <a:t>Nutrient standards</a:t>
            </a:r>
          </a:p>
          <a:p>
            <a:pPr lvl="1"/>
            <a:r>
              <a:rPr lang="en-US" dirty="0"/>
              <a:t>Water right permitting</a:t>
            </a:r>
          </a:p>
          <a:p>
            <a:pPr lvl="2"/>
            <a:r>
              <a:rPr lang="en-US" dirty="0" err="1"/>
              <a:t>Instream</a:t>
            </a:r>
            <a:r>
              <a:rPr lang="en-US" dirty="0"/>
              <a:t>/environmental flows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210 Authorizations Issued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3600" y="19812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FACDC19-5915-4BE9-B2FA-31C1E64E0481}" type="slidenum">
              <a:rPr lang="en-US"/>
              <a:pPr/>
              <a:t>27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68500" y="1498600"/>
            <a:ext cx="7175500" cy="11303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dirty="0" smtClean="0"/>
              <a:t>TWCA Reuse Committee White Paper Regarding Texas Water Rights and Wastewater Reuse </a:t>
            </a:r>
            <a:r>
              <a:rPr lang="en-US" sz="4000" baseline="30000" dirty="0" smtClean="0"/>
              <a:t>(1)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95500" y="2865437"/>
            <a:ext cx="7264400" cy="4525963"/>
          </a:xfrm>
        </p:spPr>
        <p:txBody>
          <a:bodyPr/>
          <a:lstStyle/>
          <a:p>
            <a:r>
              <a:rPr lang="en-US" dirty="0" smtClean="0"/>
              <a:t>Basic Legal Background</a:t>
            </a:r>
          </a:p>
          <a:p>
            <a:r>
              <a:rPr lang="en-US" dirty="0" smtClean="0"/>
              <a:t>Identifies Disputed Issues</a:t>
            </a:r>
          </a:p>
          <a:p>
            <a:r>
              <a:rPr lang="en-US" dirty="0" smtClean="0"/>
              <a:t>Summarizes Arguments Regarding Issues </a:t>
            </a:r>
          </a:p>
          <a:p>
            <a:r>
              <a:rPr lang="en-US" dirty="0" smtClean="0"/>
              <a:t>Potential Consequences of Policy Alternatives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3119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(1)  </a:t>
            </a:r>
            <a:r>
              <a:rPr lang="en-US" dirty="0" smtClean="0">
                <a:solidFill>
                  <a:schemeClr val="bg1"/>
                </a:solidFill>
              </a:rPr>
              <a:t>www.twca.org/waterissues.html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2651125"/>
            <a:ext cx="7772400" cy="1470025"/>
          </a:xfrm>
        </p:spPr>
        <p:txBody>
          <a:bodyPr/>
          <a:lstStyle/>
          <a:p>
            <a:r>
              <a:rPr lang="en-US" dirty="0" smtClean="0"/>
              <a:t>Efficient Use of Water</a:t>
            </a:r>
            <a:br>
              <a:rPr lang="en-US" dirty="0" smtClean="0"/>
            </a:br>
            <a:r>
              <a:rPr lang="en-US" dirty="0" smtClean="0"/>
              <a:t>(Water Conservation)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B74ACA0-6C25-4459-916A-36BD1A3AB06A}" type="slidenum">
              <a:rPr lang="en-US"/>
              <a:pPr/>
              <a:t>29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-139700"/>
            <a:ext cx="6781800" cy="1524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dirty="0"/>
              <a:t>Water Conservation </a:t>
            </a:r>
            <a:br>
              <a:rPr lang="en-US" sz="4000" dirty="0"/>
            </a:br>
            <a:r>
              <a:rPr lang="en-US" sz="4000" dirty="0"/>
              <a:t>and Reuse Considerations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4700" y="1417638"/>
            <a:ext cx="71374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Conservation </a:t>
            </a:r>
            <a:r>
              <a:rPr lang="en-US" dirty="0"/>
              <a:t>Task Force Actions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Developed Best Management Practices for conservation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Recognized reuse as a conservation strategy (Note:  State law recognizes reuse as a form of conservation.)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Established voluntary target of 140 </a:t>
            </a:r>
            <a:r>
              <a:rPr lang="en-US" dirty="0" err="1"/>
              <a:t>gpcd</a:t>
            </a:r>
            <a:r>
              <a:rPr lang="en-US" dirty="0"/>
              <a:t> after credit for reuse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Interbasin</a:t>
            </a:r>
            <a:r>
              <a:rPr lang="en-US" dirty="0"/>
              <a:t> transfers require “Highest practicable levels of water conservation and efficiency achievable”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88" name="Rectangle 1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66" name="Line 2"/>
          <p:cNvSpPr>
            <a:spLocks noChangeShapeType="1"/>
          </p:cNvSpPr>
          <p:nvPr/>
        </p:nvSpPr>
        <p:spPr bwMode="auto">
          <a:xfrm>
            <a:off x="5572125" y="2833688"/>
            <a:ext cx="265113" cy="120491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 flipH="1">
            <a:off x="288925" y="225425"/>
            <a:ext cx="3004029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0000"/>
                </a:solidFill>
              </a:rPr>
              <a:t>Direct </a:t>
            </a:r>
            <a:r>
              <a:rPr lang="en-US" sz="3600" b="1" dirty="0" smtClean="0">
                <a:solidFill>
                  <a:srgbClr val="000000"/>
                </a:solidFill>
              </a:rPr>
              <a:t>Reuse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39268" name="Freeform 4"/>
          <p:cNvSpPr>
            <a:spLocks/>
          </p:cNvSpPr>
          <p:nvPr/>
        </p:nvSpPr>
        <p:spPr bwMode="auto">
          <a:xfrm rot="-5400000" flipH="1" flipV="1">
            <a:off x="3910807" y="3991769"/>
            <a:ext cx="1422400" cy="509587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6" h="384">
                <a:moveTo>
                  <a:pt x="0" y="384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382713" y="3892550"/>
            <a:ext cx="1298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Community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24013" y="3179763"/>
            <a:ext cx="906462" cy="600075"/>
            <a:chOff x="1001" y="974"/>
            <a:chExt cx="531" cy="531"/>
          </a:xfrm>
        </p:grpSpPr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1055" y="1256"/>
              <a:ext cx="55" cy="55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1055" y="1333"/>
              <a:ext cx="55" cy="55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3" name="Rectangle 9"/>
            <p:cNvSpPr>
              <a:spLocks noChangeArrowheads="1"/>
            </p:cNvSpPr>
            <p:nvPr/>
          </p:nvSpPr>
          <p:spPr bwMode="auto">
            <a:xfrm>
              <a:off x="1055" y="1410"/>
              <a:ext cx="55" cy="55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1130" y="1256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1130" y="1333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1130" y="1410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Rectangle 13"/>
            <p:cNvSpPr>
              <a:spLocks noChangeArrowheads="1"/>
            </p:cNvSpPr>
            <p:nvPr/>
          </p:nvSpPr>
          <p:spPr bwMode="auto">
            <a:xfrm>
              <a:off x="1209" y="1256"/>
              <a:ext cx="55" cy="5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Rectangle 14"/>
            <p:cNvSpPr>
              <a:spLocks noChangeArrowheads="1"/>
            </p:cNvSpPr>
            <p:nvPr/>
          </p:nvSpPr>
          <p:spPr bwMode="auto">
            <a:xfrm>
              <a:off x="1209" y="1333"/>
              <a:ext cx="55" cy="5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Rectangle 15"/>
            <p:cNvSpPr>
              <a:spLocks noChangeArrowheads="1"/>
            </p:cNvSpPr>
            <p:nvPr/>
          </p:nvSpPr>
          <p:spPr bwMode="auto">
            <a:xfrm>
              <a:off x="1209" y="1410"/>
              <a:ext cx="55" cy="5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6"/>
            <p:cNvSpPr>
              <a:spLocks noChangeArrowheads="1"/>
            </p:cNvSpPr>
            <p:nvPr/>
          </p:nvSpPr>
          <p:spPr bwMode="auto">
            <a:xfrm>
              <a:off x="1288" y="1256"/>
              <a:ext cx="55" cy="5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1" name="Rectangle 17"/>
            <p:cNvSpPr>
              <a:spLocks noChangeArrowheads="1"/>
            </p:cNvSpPr>
            <p:nvPr/>
          </p:nvSpPr>
          <p:spPr bwMode="auto">
            <a:xfrm>
              <a:off x="1288" y="1333"/>
              <a:ext cx="55" cy="5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Rectangle 18"/>
            <p:cNvSpPr>
              <a:spLocks noChangeArrowheads="1"/>
            </p:cNvSpPr>
            <p:nvPr/>
          </p:nvSpPr>
          <p:spPr bwMode="auto">
            <a:xfrm>
              <a:off x="1288" y="1410"/>
              <a:ext cx="55" cy="5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Rectangle 19"/>
            <p:cNvSpPr>
              <a:spLocks noChangeArrowheads="1"/>
            </p:cNvSpPr>
            <p:nvPr/>
          </p:nvSpPr>
          <p:spPr bwMode="auto">
            <a:xfrm>
              <a:off x="1131" y="1022"/>
              <a:ext cx="55" cy="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4" name="Rectangle 20"/>
            <p:cNvSpPr>
              <a:spLocks noChangeArrowheads="1"/>
            </p:cNvSpPr>
            <p:nvPr/>
          </p:nvSpPr>
          <p:spPr bwMode="auto">
            <a:xfrm>
              <a:off x="1131" y="1099"/>
              <a:ext cx="55" cy="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5" name="Rectangle 21"/>
            <p:cNvSpPr>
              <a:spLocks noChangeArrowheads="1"/>
            </p:cNvSpPr>
            <p:nvPr/>
          </p:nvSpPr>
          <p:spPr bwMode="auto">
            <a:xfrm>
              <a:off x="1131" y="1176"/>
              <a:ext cx="55" cy="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6" name="Rectangle 22"/>
            <p:cNvSpPr>
              <a:spLocks noChangeArrowheads="1"/>
            </p:cNvSpPr>
            <p:nvPr/>
          </p:nvSpPr>
          <p:spPr bwMode="auto">
            <a:xfrm>
              <a:off x="1210" y="1022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7" name="Rectangle 23"/>
            <p:cNvSpPr>
              <a:spLocks noChangeArrowheads="1"/>
            </p:cNvSpPr>
            <p:nvPr/>
          </p:nvSpPr>
          <p:spPr bwMode="auto">
            <a:xfrm>
              <a:off x="1210" y="1099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8" name="Rectangle 24"/>
            <p:cNvSpPr>
              <a:spLocks noChangeArrowheads="1"/>
            </p:cNvSpPr>
            <p:nvPr/>
          </p:nvSpPr>
          <p:spPr bwMode="auto">
            <a:xfrm>
              <a:off x="1210" y="1176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9" name="Rectangle 25"/>
            <p:cNvSpPr>
              <a:spLocks noChangeArrowheads="1"/>
            </p:cNvSpPr>
            <p:nvPr/>
          </p:nvSpPr>
          <p:spPr bwMode="auto">
            <a:xfrm>
              <a:off x="1289" y="1022"/>
              <a:ext cx="55" cy="5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0" name="Rectangle 26"/>
            <p:cNvSpPr>
              <a:spLocks noChangeArrowheads="1"/>
            </p:cNvSpPr>
            <p:nvPr/>
          </p:nvSpPr>
          <p:spPr bwMode="auto">
            <a:xfrm>
              <a:off x="1289" y="1099"/>
              <a:ext cx="55" cy="5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1" name="Rectangle 27"/>
            <p:cNvSpPr>
              <a:spLocks noChangeArrowheads="1"/>
            </p:cNvSpPr>
            <p:nvPr/>
          </p:nvSpPr>
          <p:spPr bwMode="auto">
            <a:xfrm>
              <a:off x="1289" y="1176"/>
              <a:ext cx="55" cy="5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1368" y="1022"/>
              <a:ext cx="55" cy="5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3" name="Rectangle 29"/>
            <p:cNvSpPr>
              <a:spLocks noChangeArrowheads="1"/>
            </p:cNvSpPr>
            <p:nvPr/>
          </p:nvSpPr>
          <p:spPr bwMode="auto">
            <a:xfrm>
              <a:off x="1368" y="1099"/>
              <a:ext cx="55" cy="5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4" name="Rectangle 30"/>
            <p:cNvSpPr>
              <a:spLocks noChangeArrowheads="1"/>
            </p:cNvSpPr>
            <p:nvPr/>
          </p:nvSpPr>
          <p:spPr bwMode="auto">
            <a:xfrm>
              <a:off x="1368" y="1176"/>
              <a:ext cx="55" cy="5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5" name="Line 31"/>
            <p:cNvSpPr>
              <a:spLocks noChangeShapeType="1"/>
            </p:cNvSpPr>
            <p:nvPr/>
          </p:nvSpPr>
          <p:spPr bwMode="auto">
            <a:xfrm>
              <a:off x="1022" y="1083"/>
              <a:ext cx="5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96" name="Line 32"/>
            <p:cNvSpPr>
              <a:spLocks noChangeShapeType="1"/>
            </p:cNvSpPr>
            <p:nvPr/>
          </p:nvSpPr>
          <p:spPr bwMode="auto">
            <a:xfrm>
              <a:off x="1001" y="1161"/>
              <a:ext cx="5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97" name="Line 33"/>
            <p:cNvSpPr>
              <a:spLocks noChangeShapeType="1"/>
            </p:cNvSpPr>
            <p:nvPr/>
          </p:nvSpPr>
          <p:spPr bwMode="auto">
            <a:xfrm>
              <a:off x="1025" y="1240"/>
              <a:ext cx="50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98" name="Line 34"/>
            <p:cNvSpPr>
              <a:spLocks noChangeShapeType="1"/>
            </p:cNvSpPr>
            <p:nvPr/>
          </p:nvSpPr>
          <p:spPr bwMode="auto">
            <a:xfrm>
              <a:off x="1001" y="1318"/>
              <a:ext cx="4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99" name="Line 35"/>
            <p:cNvSpPr>
              <a:spLocks noChangeShapeType="1"/>
            </p:cNvSpPr>
            <p:nvPr/>
          </p:nvSpPr>
          <p:spPr bwMode="auto">
            <a:xfrm>
              <a:off x="1022" y="1397"/>
              <a:ext cx="3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00" name="Line 36"/>
            <p:cNvSpPr>
              <a:spLocks noChangeShapeType="1"/>
            </p:cNvSpPr>
            <p:nvPr/>
          </p:nvSpPr>
          <p:spPr bwMode="auto">
            <a:xfrm rot="16200000">
              <a:off x="775" y="1239"/>
              <a:ext cx="5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01" name="Line 37"/>
            <p:cNvSpPr>
              <a:spLocks noChangeShapeType="1"/>
            </p:cNvSpPr>
            <p:nvPr/>
          </p:nvSpPr>
          <p:spPr bwMode="auto">
            <a:xfrm rot="16200000">
              <a:off x="870" y="1256"/>
              <a:ext cx="49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02" name="Line 38"/>
            <p:cNvSpPr>
              <a:spLocks noChangeShapeType="1"/>
            </p:cNvSpPr>
            <p:nvPr/>
          </p:nvSpPr>
          <p:spPr bwMode="auto">
            <a:xfrm rot="16200000">
              <a:off x="932" y="1239"/>
              <a:ext cx="5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03" name="Line 39"/>
            <p:cNvSpPr>
              <a:spLocks noChangeShapeType="1"/>
            </p:cNvSpPr>
            <p:nvPr/>
          </p:nvSpPr>
          <p:spPr bwMode="auto">
            <a:xfrm rot="16200000">
              <a:off x="1029" y="1258"/>
              <a:ext cx="4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04" name="Line 40"/>
            <p:cNvSpPr>
              <a:spLocks noChangeShapeType="1"/>
            </p:cNvSpPr>
            <p:nvPr/>
          </p:nvSpPr>
          <p:spPr bwMode="auto">
            <a:xfrm rot="16200000">
              <a:off x="1089" y="1239"/>
              <a:ext cx="5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05" name="Rectangle 41"/>
            <p:cNvSpPr>
              <a:spLocks noChangeArrowheads="1"/>
            </p:cNvSpPr>
            <p:nvPr/>
          </p:nvSpPr>
          <p:spPr bwMode="auto">
            <a:xfrm>
              <a:off x="1441" y="1022"/>
              <a:ext cx="55" cy="55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6" name="Rectangle 42"/>
            <p:cNvSpPr>
              <a:spLocks noChangeArrowheads="1"/>
            </p:cNvSpPr>
            <p:nvPr/>
          </p:nvSpPr>
          <p:spPr bwMode="auto">
            <a:xfrm>
              <a:off x="1441" y="1099"/>
              <a:ext cx="55" cy="55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7" name="Rectangle 43"/>
            <p:cNvSpPr>
              <a:spLocks noChangeArrowheads="1"/>
            </p:cNvSpPr>
            <p:nvPr/>
          </p:nvSpPr>
          <p:spPr bwMode="auto">
            <a:xfrm>
              <a:off x="1441" y="1176"/>
              <a:ext cx="55" cy="55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035300" y="3357563"/>
            <a:ext cx="574675" cy="422275"/>
            <a:chOff x="2357" y="1720"/>
            <a:chExt cx="415" cy="305"/>
          </a:xfrm>
        </p:grpSpPr>
        <p:sp>
          <p:nvSpPr>
            <p:cNvPr id="139309" name="Freeform 45"/>
            <p:cNvSpPr>
              <a:spLocks/>
            </p:cNvSpPr>
            <p:nvPr/>
          </p:nvSpPr>
          <p:spPr bwMode="auto">
            <a:xfrm flipH="1">
              <a:off x="2357" y="1758"/>
              <a:ext cx="415" cy="26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9" y="7"/>
                </a:cxn>
                <a:cxn ang="0">
                  <a:pos x="24" y="14"/>
                </a:cxn>
                <a:cxn ang="0">
                  <a:pos x="45" y="17"/>
                </a:cxn>
                <a:cxn ang="0">
                  <a:pos x="73" y="21"/>
                </a:cxn>
                <a:cxn ang="0">
                  <a:pos x="107" y="24"/>
                </a:cxn>
                <a:cxn ang="0">
                  <a:pos x="145" y="27"/>
                </a:cxn>
                <a:cxn ang="0">
                  <a:pos x="185" y="27"/>
                </a:cxn>
                <a:cxn ang="0">
                  <a:pos x="229" y="29"/>
                </a:cxn>
                <a:cxn ang="0">
                  <a:pos x="273" y="29"/>
                </a:cxn>
                <a:cxn ang="0">
                  <a:pos x="315" y="27"/>
                </a:cxn>
                <a:cxn ang="0">
                  <a:pos x="355" y="27"/>
                </a:cxn>
                <a:cxn ang="0">
                  <a:pos x="395" y="24"/>
                </a:cxn>
                <a:cxn ang="0">
                  <a:pos x="427" y="21"/>
                </a:cxn>
                <a:cxn ang="0">
                  <a:pos x="455" y="17"/>
                </a:cxn>
                <a:cxn ang="0">
                  <a:pos x="477" y="14"/>
                </a:cxn>
                <a:cxn ang="0">
                  <a:pos x="491" y="7"/>
                </a:cxn>
                <a:cxn ang="0">
                  <a:pos x="500" y="2"/>
                </a:cxn>
                <a:cxn ang="0">
                  <a:pos x="500" y="145"/>
                </a:cxn>
                <a:cxn ang="0">
                  <a:pos x="498" y="149"/>
                </a:cxn>
                <a:cxn ang="0">
                  <a:pos x="491" y="154"/>
                </a:cxn>
                <a:cxn ang="0">
                  <a:pos x="476" y="159"/>
                </a:cxn>
                <a:cxn ang="0">
                  <a:pos x="455" y="164"/>
                </a:cxn>
                <a:cxn ang="0">
                  <a:pos x="427" y="167"/>
                </a:cxn>
                <a:cxn ang="0">
                  <a:pos x="393" y="171"/>
                </a:cxn>
                <a:cxn ang="0">
                  <a:pos x="355" y="174"/>
                </a:cxn>
                <a:cxn ang="0">
                  <a:pos x="315" y="176"/>
                </a:cxn>
                <a:cxn ang="0">
                  <a:pos x="271" y="176"/>
                </a:cxn>
                <a:cxn ang="0">
                  <a:pos x="227" y="176"/>
                </a:cxn>
                <a:cxn ang="0">
                  <a:pos x="184" y="176"/>
                </a:cxn>
                <a:cxn ang="0">
                  <a:pos x="143" y="174"/>
                </a:cxn>
                <a:cxn ang="0">
                  <a:pos x="105" y="171"/>
                </a:cxn>
                <a:cxn ang="0">
                  <a:pos x="73" y="167"/>
                </a:cxn>
                <a:cxn ang="0">
                  <a:pos x="45" y="164"/>
                </a:cxn>
                <a:cxn ang="0">
                  <a:pos x="23" y="159"/>
                </a:cxn>
                <a:cxn ang="0">
                  <a:pos x="9" y="154"/>
                </a:cxn>
                <a:cxn ang="0">
                  <a:pos x="0" y="149"/>
                </a:cxn>
                <a:cxn ang="0">
                  <a:pos x="0" y="144"/>
                </a:cxn>
              </a:cxnLst>
              <a:rect l="0" t="0" r="r" b="b"/>
              <a:pathLst>
                <a:path w="501" h="177">
                  <a:moveTo>
                    <a:pt x="0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9" y="7"/>
                  </a:lnTo>
                  <a:lnTo>
                    <a:pt x="16" y="10"/>
                  </a:lnTo>
                  <a:lnTo>
                    <a:pt x="24" y="14"/>
                  </a:lnTo>
                  <a:lnTo>
                    <a:pt x="33" y="14"/>
                  </a:lnTo>
                  <a:lnTo>
                    <a:pt x="45" y="17"/>
                  </a:lnTo>
                  <a:lnTo>
                    <a:pt x="59" y="19"/>
                  </a:lnTo>
                  <a:lnTo>
                    <a:pt x="73" y="21"/>
                  </a:lnTo>
                  <a:lnTo>
                    <a:pt x="89" y="22"/>
                  </a:lnTo>
                  <a:lnTo>
                    <a:pt x="107" y="24"/>
                  </a:lnTo>
                  <a:lnTo>
                    <a:pt x="126" y="26"/>
                  </a:lnTo>
                  <a:lnTo>
                    <a:pt x="145" y="27"/>
                  </a:lnTo>
                  <a:lnTo>
                    <a:pt x="164" y="27"/>
                  </a:lnTo>
                  <a:lnTo>
                    <a:pt x="185" y="27"/>
                  </a:lnTo>
                  <a:lnTo>
                    <a:pt x="208" y="29"/>
                  </a:lnTo>
                  <a:lnTo>
                    <a:pt x="229" y="29"/>
                  </a:lnTo>
                  <a:lnTo>
                    <a:pt x="250" y="29"/>
                  </a:lnTo>
                  <a:lnTo>
                    <a:pt x="273" y="29"/>
                  </a:lnTo>
                  <a:lnTo>
                    <a:pt x="294" y="29"/>
                  </a:lnTo>
                  <a:lnTo>
                    <a:pt x="315" y="27"/>
                  </a:lnTo>
                  <a:lnTo>
                    <a:pt x="336" y="27"/>
                  </a:lnTo>
                  <a:lnTo>
                    <a:pt x="355" y="27"/>
                  </a:lnTo>
                  <a:lnTo>
                    <a:pt x="376" y="26"/>
                  </a:lnTo>
                  <a:lnTo>
                    <a:pt x="395" y="24"/>
                  </a:lnTo>
                  <a:lnTo>
                    <a:pt x="411" y="22"/>
                  </a:lnTo>
                  <a:lnTo>
                    <a:pt x="427" y="21"/>
                  </a:lnTo>
                  <a:lnTo>
                    <a:pt x="442" y="19"/>
                  </a:lnTo>
                  <a:lnTo>
                    <a:pt x="455" y="17"/>
                  </a:lnTo>
                  <a:lnTo>
                    <a:pt x="467" y="14"/>
                  </a:lnTo>
                  <a:lnTo>
                    <a:pt x="477" y="14"/>
                  </a:lnTo>
                  <a:lnTo>
                    <a:pt x="486" y="10"/>
                  </a:lnTo>
                  <a:lnTo>
                    <a:pt x="491" y="7"/>
                  </a:lnTo>
                  <a:lnTo>
                    <a:pt x="497" y="5"/>
                  </a:lnTo>
                  <a:lnTo>
                    <a:pt x="500" y="2"/>
                  </a:lnTo>
                  <a:lnTo>
                    <a:pt x="500" y="0"/>
                  </a:lnTo>
                  <a:lnTo>
                    <a:pt x="500" y="145"/>
                  </a:lnTo>
                  <a:lnTo>
                    <a:pt x="500" y="147"/>
                  </a:lnTo>
                  <a:lnTo>
                    <a:pt x="498" y="149"/>
                  </a:lnTo>
                  <a:lnTo>
                    <a:pt x="497" y="152"/>
                  </a:lnTo>
                  <a:lnTo>
                    <a:pt x="491" y="154"/>
                  </a:lnTo>
                  <a:lnTo>
                    <a:pt x="484" y="157"/>
                  </a:lnTo>
                  <a:lnTo>
                    <a:pt x="476" y="159"/>
                  </a:lnTo>
                  <a:lnTo>
                    <a:pt x="467" y="162"/>
                  </a:lnTo>
                  <a:lnTo>
                    <a:pt x="455" y="164"/>
                  </a:lnTo>
                  <a:lnTo>
                    <a:pt x="441" y="166"/>
                  </a:lnTo>
                  <a:lnTo>
                    <a:pt x="427" y="167"/>
                  </a:lnTo>
                  <a:lnTo>
                    <a:pt x="409" y="169"/>
                  </a:lnTo>
                  <a:lnTo>
                    <a:pt x="393" y="171"/>
                  </a:lnTo>
                  <a:lnTo>
                    <a:pt x="374" y="173"/>
                  </a:lnTo>
                  <a:lnTo>
                    <a:pt x="355" y="174"/>
                  </a:lnTo>
                  <a:lnTo>
                    <a:pt x="336" y="174"/>
                  </a:lnTo>
                  <a:lnTo>
                    <a:pt x="315" y="176"/>
                  </a:lnTo>
                  <a:lnTo>
                    <a:pt x="292" y="176"/>
                  </a:lnTo>
                  <a:lnTo>
                    <a:pt x="271" y="176"/>
                  </a:lnTo>
                  <a:lnTo>
                    <a:pt x="250" y="176"/>
                  </a:lnTo>
                  <a:lnTo>
                    <a:pt x="227" y="176"/>
                  </a:lnTo>
                  <a:lnTo>
                    <a:pt x="206" y="176"/>
                  </a:lnTo>
                  <a:lnTo>
                    <a:pt x="184" y="176"/>
                  </a:lnTo>
                  <a:lnTo>
                    <a:pt x="164" y="174"/>
                  </a:lnTo>
                  <a:lnTo>
                    <a:pt x="143" y="174"/>
                  </a:lnTo>
                  <a:lnTo>
                    <a:pt x="124" y="173"/>
                  </a:lnTo>
                  <a:lnTo>
                    <a:pt x="105" y="171"/>
                  </a:lnTo>
                  <a:lnTo>
                    <a:pt x="89" y="169"/>
                  </a:lnTo>
                  <a:lnTo>
                    <a:pt x="73" y="167"/>
                  </a:lnTo>
                  <a:lnTo>
                    <a:pt x="58" y="166"/>
                  </a:lnTo>
                  <a:lnTo>
                    <a:pt x="45" y="164"/>
                  </a:lnTo>
                  <a:lnTo>
                    <a:pt x="33" y="162"/>
                  </a:lnTo>
                  <a:lnTo>
                    <a:pt x="23" y="159"/>
                  </a:lnTo>
                  <a:lnTo>
                    <a:pt x="14" y="157"/>
                  </a:lnTo>
                  <a:lnTo>
                    <a:pt x="9" y="154"/>
                  </a:lnTo>
                  <a:lnTo>
                    <a:pt x="2" y="152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10" name="Freeform 46"/>
            <p:cNvSpPr>
              <a:spLocks/>
            </p:cNvSpPr>
            <p:nvPr/>
          </p:nvSpPr>
          <p:spPr bwMode="auto">
            <a:xfrm flipH="1">
              <a:off x="2357" y="1720"/>
              <a:ext cx="415" cy="82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50" y="0"/>
                </a:cxn>
                <a:cxn ang="0">
                  <a:pos x="206" y="0"/>
                </a:cxn>
                <a:cxn ang="0">
                  <a:pos x="164" y="2"/>
                </a:cxn>
                <a:cxn ang="0">
                  <a:pos x="124" y="3"/>
                </a:cxn>
                <a:cxn ang="0">
                  <a:pos x="89" y="6"/>
                </a:cxn>
                <a:cxn ang="0">
                  <a:pos x="58" y="10"/>
                </a:cxn>
                <a:cxn ang="0">
                  <a:pos x="33" y="13"/>
                </a:cxn>
                <a:cxn ang="0">
                  <a:pos x="14" y="17"/>
                </a:cxn>
                <a:cxn ang="0">
                  <a:pos x="3" y="22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16" y="37"/>
                </a:cxn>
                <a:cxn ang="0">
                  <a:pos x="33" y="41"/>
                </a:cxn>
                <a:cxn ang="0">
                  <a:pos x="59" y="44"/>
                </a:cxn>
                <a:cxn ang="0">
                  <a:pos x="89" y="48"/>
                </a:cxn>
                <a:cxn ang="0">
                  <a:pos x="126" y="51"/>
                </a:cxn>
                <a:cxn ang="0">
                  <a:pos x="164" y="52"/>
                </a:cxn>
                <a:cxn ang="0">
                  <a:pos x="208" y="54"/>
                </a:cxn>
                <a:cxn ang="0">
                  <a:pos x="250" y="54"/>
                </a:cxn>
                <a:cxn ang="0">
                  <a:pos x="294" y="54"/>
                </a:cxn>
                <a:cxn ang="0">
                  <a:pos x="336" y="52"/>
                </a:cxn>
                <a:cxn ang="0">
                  <a:pos x="376" y="51"/>
                </a:cxn>
                <a:cxn ang="0">
                  <a:pos x="411" y="48"/>
                </a:cxn>
                <a:cxn ang="0">
                  <a:pos x="442" y="44"/>
                </a:cxn>
                <a:cxn ang="0">
                  <a:pos x="467" y="41"/>
                </a:cxn>
                <a:cxn ang="0">
                  <a:pos x="486" y="37"/>
                </a:cxn>
                <a:cxn ang="0">
                  <a:pos x="497" y="32"/>
                </a:cxn>
                <a:cxn ang="0">
                  <a:pos x="500" y="29"/>
                </a:cxn>
                <a:cxn ang="0">
                  <a:pos x="498" y="24"/>
                </a:cxn>
                <a:cxn ang="0">
                  <a:pos x="491" y="21"/>
                </a:cxn>
                <a:cxn ang="0">
                  <a:pos x="476" y="14"/>
                </a:cxn>
                <a:cxn ang="0">
                  <a:pos x="467" y="13"/>
                </a:cxn>
                <a:cxn ang="0">
                  <a:pos x="441" y="10"/>
                </a:cxn>
                <a:cxn ang="0">
                  <a:pos x="427" y="8"/>
                </a:cxn>
                <a:cxn ang="0">
                  <a:pos x="393" y="5"/>
                </a:cxn>
                <a:cxn ang="0">
                  <a:pos x="355" y="2"/>
                </a:cxn>
                <a:cxn ang="0">
                  <a:pos x="336" y="2"/>
                </a:cxn>
              </a:cxnLst>
              <a:rect l="0" t="0" r="r" b="b"/>
              <a:pathLst>
                <a:path w="501" h="55">
                  <a:moveTo>
                    <a:pt x="313" y="0"/>
                  </a:moveTo>
                  <a:lnTo>
                    <a:pt x="292" y="0"/>
                  </a:lnTo>
                  <a:lnTo>
                    <a:pt x="271" y="0"/>
                  </a:lnTo>
                  <a:lnTo>
                    <a:pt x="250" y="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184" y="0"/>
                  </a:lnTo>
                  <a:lnTo>
                    <a:pt x="164" y="2"/>
                  </a:lnTo>
                  <a:lnTo>
                    <a:pt x="143" y="2"/>
                  </a:lnTo>
                  <a:lnTo>
                    <a:pt x="124" y="3"/>
                  </a:lnTo>
                  <a:lnTo>
                    <a:pt x="105" y="5"/>
                  </a:lnTo>
                  <a:lnTo>
                    <a:pt x="89" y="6"/>
                  </a:lnTo>
                  <a:lnTo>
                    <a:pt x="73" y="8"/>
                  </a:lnTo>
                  <a:lnTo>
                    <a:pt x="58" y="10"/>
                  </a:lnTo>
                  <a:lnTo>
                    <a:pt x="45" y="11"/>
                  </a:lnTo>
                  <a:lnTo>
                    <a:pt x="33" y="13"/>
                  </a:lnTo>
                  <a:lnTo>
                    <a:pt x="23" y="14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3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9" y="33"/>
                  </a:lnTo>
                  <a:lnTo>
                    <a:pt x="16" y="37"/>
                  </a:lnTo>
                  <a:lnTo>
                    <a:pt x="24" y="40"/>
                  </a:lnTo>
                  <a:lnTo>
                    <a:pt x="33" y="41"/>
                  </a:lnTo>
                  <a:lnTo>
                    <a:pt x="45" y="43"/>
                  </a:lnTo>
                  <a:lnTo>
                    <a:pt x="59" y="44"/>
                  </a:lnTo>
                  <a:lnTo>
                    <a:pt x="73" y="46"/>
                  </a:lnTo>
                  <a:lnTo>
                    <a:pt x="89" y="48"/>
                  </a:lnTo>
                  <a:lnTo>
                    <a:pt x="107" y="49"/>
                  </a:lnTo>
                  <a:lnTo>
                    <a:pt x="126" y="51"/>
                  </a:lnTo>
                  <a:lnTo>
                    <a:pt x="145" y="52"/>
                  </a:lnTo>
                  <a:lnTo>
                    <a:pt x="164" y="52"/>
                  </a:lnTo>
                  <a:lnTo>
                    <a:pt x="185" y="54"/>
                  </a:lnTo>
                  <a:lnTo>
                    <a:pt x="208" y="54"/>
                  </a:lnTo>
                  <a:lnTo>
                    <a:pt x="229" y="54"/>
                  </a:lnTo>
                  <a:lnTo>
                    <a:pt x="250" y="54"/>
                  </a:lnTo>
                  <a:lnTo>
                    <a:pt x="273" y="54"/>
                  </a:lnTo>
                  <a:lnTo>
                    <a:pt x="294" y="54"/>
                  </a:lnTo>
                  <a:lnTo>
                    <a:pt x="315" y="54"/>
                  </a:lnTo>
                  <a:lnTo>
                    <a:pt x="336" y="52"/>
                  </a:lnTo>
                  <a:lnTo>
                    <a:pt x="355" y="52"/>
                  </a:lnTo>
                  <a:lnTo>
                    <a:pt x="376" y="51"/>
                  </a:lnTo>
                  <a:lnTo>
                    <a:pt x="395" y="49"/>
                  </a:lnTo>
                  <a:lnTo>
                    <a:pt x="411" y="48"/>
                  </a:lnTo>
                  <a:lnTo>
                    <a:pt x="427" y="46"/>
                  </a:lnTo>
                  <a:lnTo>
                    <a:pt x="442" y="44"/>
                  </a:lnTo>
                  <a:lnTo>
                    <a:pt x="455" y="43"/>
                  </a:lnTo>
                  <a:lnTo>
                    <a:pt x="467" y="41"/>
                  </a:lnTo>
                  <a:lnTo>
                    <a:pt x="477" y="40"/>
                  </a:lnTo>
                  <a:lnTo>
                    <a:pt x="486" y="37"/>
                  </a:lnTo>
                  <a:lnTo>
                    <a:pt x="491" y="33"/>
                  </a:lnTo>
                  <a:lnTo>
                    <a:pt x="497" y="32"/>
                  </a:lnTo>
                  <a:lnTo>
                    <a:pt x="500" y="30"/>
                  </a:lnTo>
                  <a:lnTo>
                    <a:pt x="500" y="29"/>
                  </a:lnTo>
                  <a:lnTo>
                    <a:pt x="500" y="27"/>
                  </a:lnTo>
                  <a:lnTo>
                    <a:pt x="498" y="24"/>
                  </a:lnTo>
                  <a:lnTo>
                    <a:pt x="495" y="22"/>
                  </a:lnTo>
                  <a:lnTo>
                    <a:pt x="491" y="21"/>
                  </a:lnTo>
                  <a:lnTo>
                    <a:pt x="484" y="17"/>
                  </a:lnTo>
                  <a:lnTo>
                    <a:pt x="476" y="14"/>
                  </a:lnTo>
                  <a:lnTo>
                    <a:pt x="469" y="14"/>
                  </a:lnTo>
                  <a:lnTo>
                    <a:pt x="467" y="13"/>
                  </a:lnTo>
                  <a:lnTo>
                    <a:pt x="455" y="11"/>
                  </a:lnTo>
                  <a:lnTo>
                    <a:pt x="441" y="10"/>
                  </a:lnTo>
                  <a:lnTo>
                    <a:pt x="435" y="10"/>
                  </a:lnTo>
                  <a:lnTo>
                    <a:pt x="427" y="8"/>
                  </a:lnTo>
                  <a:lnTo>
                    <a:pt x="409" y="6"/>
                  </a:lnTo>
                  <a:lnTo>
                    <a:pt x="393" y="5"/>
                  </a:lnTo>
                  <a:lnTo>
                    <a:pt x="378" y="3"/>
                  </a:lnTo>
                  <a:lnTo>
                    <a:pt x="355" y="2"/>
                  </a:lnTo>
                  <a:lnTo>
                    <a:pt x="343" y="2"/>
                  </a:lnTo>
                  <a:lnTo>
                    <a:pt x="336" y="2"/>
                  </a:lnTo>
                  <a:lnTo>
                    <a:pt x="313" y="0"/>
                  </a:lnTo>
                </a:path>
              </a:pathLst>
            </a:custGeom>
            <a:gradFill rotWithShape="0">
              <a:gsLst>
                <a:gs pos="0">
                  <a:srgbClr val="A2C1FE"/>
                </a:gs>
                <a:gs pos="100000">
                  <a:srgbClr val="A2C1FE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 flipH="1">
            <a:off x="5248275" y="2808288"/>
            <a:ext cx="328613" cy="290512"/>
            <a:chOff x="4560" y="2203"/>
            <a:chExt cx="182" cy="149"/>
          </a:xfrm>
        </p:grpSpPr>
        <p:sp>
          <p:nvSpPr>
            <p:cNvPr id="139312" name="Freeform 48"/>
            <p:cNvSpPr>
              <a:spLocks/>
            </p:cNvSpPr>
            <p:nvPr/>
          </p:nvSpPr>
          <p:spPr bwMode="auto">
            <a:xfrm>
              <a:off x="4595" y="2319"/>
              <a:ext cx="96" cy="33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2" y="65"/>
                </a:cxn>
                <a:cxn ang="0">
                  <a:pos x="0" y="47"/>
                </a:cxn>
                <a:cxn ang="0">
                  <a:pos x="48" y="2"/>
                </a:cxn>
                <a:cxn ang="0">
                  <a:pos x="219" y="0"/>
                </a:cxn>
              </a:cxnLst>
              <a:rect l="0" t="0" r="r" b="b"/>
              <a:pathLst>
                <a:path w="220" h="66">
                  <a:moveTo>
                    <a:pt x="219" y="0"/>
                  </a:moveTo>
                  <a:lnTo>
                    <a:pt x="22" y="65"/>
                  </a:lnTo>
                  <a:lnTo>
                    <a:pt x="0" y="47"/>
                  </a:lnTo>
                  <a:lnTo>
                    <a:pt x="48" y="2"/>
                  </a:lnTo>
                  <a:lnTo>
                    <a:pt x="2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13" name="Oval 49"/>
            <p:cNvSpPr>
              <a:spLocks noChangeArrowheads="1"/>
            </p:cNvSpPr>
            <p:nvPr/>
          </p:nvSpPr>
          <p:spPr bwMode="auto">
            <a:xfrm>
              <a:off x="4599" y="2205"/>
              <a:ext cx="101" cy="126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14" name="Freeform 50"/>
            <p:cNvSpPr>
              <a:spLocks/>
            </p:cNvSpPr>
            <p:nvPr/>
          </p:nvSpPr>
          <p:spPr bwMode="auto">
            <a:xfrm>
              <a:off x="4604" y="2327"/>
              <a:ext cx="120" cy="2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75" y="51"/>
                </a:cxn>
                <a:cxn ang="0">
                  <a:pos x="0" y="51"/>
                </a:cxn>
                <a:cxn ang="0">
                  <a:pos x="52" y="1"/>
                </a:cxn>
                <a:cxn ang="0">
                  <a:pos x="217" y="0"/>
                </a:cxn>
              </a:cxnLst>
              <a:rect l="0" t="0" r="r" b="b"/>
              <a:pathLst>
                <a:path w="276" h="52">
                  <a:moveTo>
                    <a:pt x="217" y="0"/>
                  </a:moveTo>
                  <a:lnTo>
                    <a:pt x="275" y="51"/>
                  </a:lnTo>
                  <a:lnTo>
                    <a:pt x="0" y="51"/>
                  </a:lnTo>
                  <a:lnTo>
                    <a:pt x="52" y="1"/>
                  </a:lnTo>
                  <a:lnTo>
                    <a:pt x="217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15" name="Rectangle 51"/>
            <p:cNvSpPr>
              <a:spLocks noChangeArrowheads="1"/>
            </p:cNvSpPr>
            <p:nvPr/>
          </p:nvSpPr>
          <p:spPr bwMode="auto">
            <a:xfrm>
              <a:off x="4560" y="2203"/>
              <a:ext cx="78" cy="3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608" y="2203"/>
              <a:ext cx="115" cy="129"/>
              <a:chOff x="3046" y="807"/>
              <a:chExt cx="263" cy="264"/>
            </a:xfrm>
          </p:grpSpPr>
          <p:sp>
            <p:nvSpPr>
              <p:cNvPr id="139317" name="Oval 53"/>
              <p:cNvSpPr>
                <a:spLocks noChangeArrowheads="1"/>
              </p:cNvSpPr>
              <p:nvPr/>
            </p:nvSpPr>
            <p:spPr bwMode="auto">
              <a:xfrm>
                <a:off x="3046" y="807"/>
                <a:ext cx="263" cy="264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8" name="Oval 54"/>
              <p:cNvSpPr>
                <a:spLocks noChangeArrowheads="1"/>
              </p:cNvSpPr>
              <p:nvPr/>
            </p:nvSpPr>
            <p:spPr bwMode="auto">
              <a:xfrm>
                <a:off x="3127" y="883"/>
                <a:ext cx="112" cy="113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9" name="Oval 55"/>
              <p:cNvSpPr>
                <a:spLocks noChangeArrowheads="1"/>
              </p:cNvSpPr>
              <p:nvPr/>
            </p:nvSpPr>
            <p:spPr bwMode="auto">
              <a:xfrm>
                <a:off x="3141" y="883"/>
                <a:ext cx="118" cy="113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20" name="Freeform 56"/>
            <p:cNvSpPr>
              <a:spLocks/>
            </p:cNvSpPr>
            <p:nvPr/>
          </p:nvSpPr>
          <p:spPr bwMode="auto">
            <a:xfrm>
              <a:off x="4665" y="2257"/>
              <a:ext cx="9" cy="2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4" y="34"/>
                </a:cxn>
                <a:cxn ang="0">
                  <a:pos x="8" y="37"/>
                </a:cxn>
                <a:cxn ang="0">
                  <a:pos x="11" y="39"/>
                </a:cxn>
                <a:cxn ang="0">
                  <a:pos x="15" y="40"/>
                </a:cxn>
                <a:cxn ang="0">
                  <a:pos x="19" y="41"/>
                </a:cxn>
              </a:cxnLst>
              <a:rect l="0" t="0" r="r" b="b"/>
              <a:pathLst>
                <a:path w="20" h="42">
                  <a:moveTo>
                    <a:pt x="19" y="0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5" y="6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5" y="40"/>
                  </a:lnTo>
                  <a:lnTo>
                    <a:pt x="19" y="4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21" name="Rectangle 57"/>
            <p:cNvSpPr>
              <a:spLocks noChangeArrowheads="1"/>
            </p:cNvSpPr>
            <p:nvPr/>
          </p:nvSpPr>
          <p:spPr bwMode="auto">
            <a:xfrm>
              <a:off x="4674" y="2259"/>
              <a:ext cx="68" cy="18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322" name="Freeform 58"/>
          <p:cNvSpPr>
            <a:spLocks/>
          </p:cNvSpPr>
          <p:nvPr/>
        </p:nvSpPr>
        <p:spPr bwMode="auto">
          <a:xfrm rot="-10800000" flipH="1" flipV="1">
            <a:off x="4751388" y="2911475"/>
            <a:ext cx="496887" cy="62388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6" h="384">
                <a:moveTo>
                  <a:pt x="0" y="384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323" name="Freeform 59"/>
          <p:cNvSpPr>
            <a:spLocks/>
          </p:cNvSpPr>
          <p:nvPr/>
        </p:nvSpPr>
        <p:spPr bwMode="auto">
          <a:xfrm>
            <a:off x="5576888" y="2822575"/>
            <a:ext cx="982662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1" y="0"/>
              </a:cxn>
            </a:cxnLst>
            <a:rect l="0" t="0" r="r" b="b"/>
            <a:pathLst>
              <a:path w="291" h="1">
                <a:moveTo>
                  <a:pt x="0" y="0"/>
                </a:moveTo>
                <a:lnTo>
                  <a:pt x="291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324" name="Freeform 60"/>
          <p:cNvSpPr>
            <a:spLocks/>
          </p:cNvSpPr>
          <p:nvPr/>
        </p:nvSpPr>
        <p:spPr bwMode="auto">
          <a:xfrm>
            <a:off x="2544763" y="3535363"/>
            <a:ext cx="490537" cy="87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4" y="0"/>
              </a:cxn>
            </a:cxnLst>
            <a:rect l="0" t="0" r="r" b="b"/>
            <a:pathLst>
              <a:path w="304" h="1">
                <a:moveTo>
                  <a:pt x="0" y="0"/>
                </a:moveTo>
                <a:lnTo>
                  <a:pt x="304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3611563" y="3357563"/>
            <a:ext cx="574675" cy="422275"/>
            <a:chOff x="2357" y="1720"/>
            <a:chExt cx="415" cy="305"/>
          </a:xfrm>
        </p:grpSpPr>
        <p:sp>
          <p:nvSpPr>
            <p:cNvPr id="139326" name="Freeform 62"/>
            <p:cNvSpPr>
              <a:spLocks/>
            </p:cNvSpPr>
            <p:nvPr/>
          </p:nvSpPr>
          <p:spPr bwMode="auto">
            <a:xfrm flipH="1">
              <a:off x="2357" y="1758"/>
              <a:ext cx="415" cy="26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9" y="7"/>
                </a:cxn>
                <a:cxn ang="0">
                  <a:pos x="24" y="14"/>
                </a:cxn>
                <a:cxn ang="0">
                  <a:pos x="45" y="17"/>
                </a:cxn>
                <a:cxn ang="0">
                  <a:pos x="73" y="21"/>
                </a:cxn>
                <a:cxn ang="0">
                  <a:pos x="107" y="24"/>
                </a:cxn>
                <a:cxn ang="0">
                  <a:pos x="145" y="27"/>
                </a:cxn>
                <a:cxn ang="0">
                  <a:pos x="185" y="27"/>
                </a:cxn>
                <a:cxn ang="0">
                  <a:pos x="229" y="29"/>
                </a:cxn>
                <a:cxn ang="0">
                  <a:pos x="273" y="29"/>
                </a:cxn>
                <a:cxn ang="0">
                  <a:pos x="315" y="27"/>
                </a:cxn>
                <a:cxn ang="0">
                  <a:pos x="355" y="27"/>
                </a:cxn>
                <a:cxn ang="0">
                  <a:pos x="395" y="24"/>
                </a:cxn>
                <a:cxn ang="0">
                  <a:pos x="427" y="21"/>
                </a:cxn>
                <a:cxn ang="0">
                  <a:pos x="455" y="17"/>
                </a:cxn>
                <a:cxn ang="0">
                  <a:pos x="477" y="14"/>
                </a:cxn>
                <a:cxn ang="0">
                  <a:pos x="491" y="7"/>
                </a:cxn>
                <a:cxn ang="0">
                  <a:pos x="500" y="2"/>
                </a:cxn>
                <a:cxn ang="0">
                  <a:pos x="500" y="145"/>
                </a:cxn>
                <a:cxn ang="0">
                  <a:pos x="498" y="149"/>
                </a:cxn>
                <a:cxn ang="0">
                  <a:pos x="491" y="154"/>
                </a:cxn>
                <a:cxn ang="0">
                  <a:pos x="476" y="159"/>
                </a:cxn>
                <a:cxn ang="0">
                  <a:pos x="455" y="164"/>
                </a:cxn>
                <a:cxn ang="0">
                  <a:pos x="427" y="167"/>
                </a:cxn>
                <a:cxn ang="0">
                  <a:pos x="393" y="171"/>
                </a:cxn>
                <a:cxn ang="0">
                  <a:pos x="355" y="174"/>
                </a:cxn>
                <a:cxn ang="0">
                  <a:pos x="315" y="176"/>
                </a:cxn>
                <a:cxn ang="0">
                  <a:pos x="271" y="176"/>
                </a:cxn>
                <a:cxn ang="0">
                  <a:pos x="227" y="176"/>
                </a:cxn>
                <a:cxn ang="0">
                  <a:pos x="184" y="176"/>
                </a:cxn>
                <a:cxn ang="0">
                  <a:pos x="143" y="174"/>
                </a:cxn>
                <a:cxn ang="0">
                  <a:pos x="105" y="171"/>
                </a:cxn>
                <a:cxn ang="0">
                  <a:pos x="73" y="167"/>
                </a:cxn>
                <a:cxn ang="0">
                  <a:pos x="45" y="164"/>
                </a:cxn>
                <a:cxn ang="0">
                  <a:pos x="23" y="159"/>
                </a:cxn>
                <a:cxn ang="0">
                  <a:pos x="9" y="154"/>
                </a:cxn>
                <a:cxn ang="0">
                  <a:pos x="0" y="149"/>
                </a:cxn>
                <a:cxn ang="0">
                  <a:pos x="0" y="144"/>
                </a:cxn>
              </a:cxnLst>
              <a:rect l="0" t="0" r="r" b="b"/>
              <a:pathLst>
                <a:path w="501" h="177">
                  <a:moveTo>
                    <a:pt x="0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9" y="7"/>
                  </a:lnTo>
                  <a:lnTo>
                    <a:pt x="16" y="10"/>
                  </a:lnTo>
                  <a:lnTo>
                    <a:pt x="24" y="14"/>
                  </a:lnTo>
                  <a:lnTo>
                    <a:pt x="33" y="14"/>
                  </a:lnTo>
                  <a:lnTo>
                    <a:pt x="45" y="17"/>
                  </a:lnTo>
                  <a:lnTo>
                    <a:pt x="59" y="19"/>
                  </a:lnTo>
                  <a:lnTo>
                    <a:pt x="73" y="21"/>
                  </a:lnTo>
                  <a:lnTo>
                    <a:pt x="89" y="22"/>
                  </a:lnTo>
                  <a:lnTo>
                    <a:pt x="107" y="24"/>
                  </a:lnTo>
                  <a:lnTo>
                    <a:pt x="126" y="26"/>
                  </a:lnTo>
                  <a:lnTo>
                    <a:pt x="145" y="27"/>
                  </a:lnTo>
                  <a:lnTo>
                    <a:pt x="164" y="27"/>
                  </a:lnTo>
                  <a:lnTo>
                    <a:pt x="185" y="27"/>
                  </a:lnTo>
                  <a:lnTo>
                    <a:pt x="208" y="29"/>
                  </a:lnTo>
                  <a:lnTo>
                    <a:pt x="229" y="29"/>
                  </a:lnTo>
                  <a:lnTo>
                    <a:pt x="250" y="29"/>
                  </a:lnTo>
                  <a:lnTo>
                    <a:pt x="273" y="29"/>
                  </a:lnTo>
                  <a:lnTo>
                    <a:pt x="294" y="29"/>
                  </a:lnTo>
                  <a:lnTo>
                    <a:pt x="315" y="27"/>
                  </a:lnTo>
                  <a:lnTo>
                    <a:pt x="336" y="27"/>
                  </a:lnTo>
                  <a:lnTo>
                    <a:pt x="355" y="27"/>
                  </a:lnTo>
                  <a:lnTo>
                    <a:pt x="376" y="26"/>
                  </a:lnTo>
                  <a:lnTo>
                    <a:pt x="395" y="24"/>
                  </a:lnTo>
                  <a:lnTo>
                    <a:pt x="411" y="22"/>
                  </a:lnTo>
                  <a:lnTo>
                    <a:pt x="427" y="21"/>
                  </a:lnTo>
                  <a:lnTo>
                    <a:pt x="442" y="19"/>
                  </a:lnTo>
                  <a:lnTo>
                    <a:pt x="455" y="17"/>
                  </a:lnTo>
                  <a:lnTo>
                    <a:pt x="467" y="14"/>
                  </a:lnTo>
                  <a:lnTo>
                    <a:pt x="477" y="14"/>
                  </a:lnTo>
                  <a:lnTo>
                    <a:pt x="486" y="10"/>
                  </a:lnTo>
                  <a:lnTo>
                    <a:pt x="491" y="7"/>
                  </a:lnTo>
                  <a:lnTo>
                    <a:pt x="497" y="5"/>
                  </a:lnTo>
                  <a:lnTo>
                    <a:pt x="500" y="2"/>
                  </a:lnTo>
                  <a:lnTo>
                    <a:pt x="500" y="0"/>
                  </a:lnTo>
                  <a:lnTo>
                    <a:pt x="500" y="145"/>
                  </a:lnTo>
                  <a:lnTo>
                    <a:pt x="500" y="147"/>
                  </a:lnTo>
                  <a:lnTo>
                    <a:pt x="498" y="149"/>
                  </a:lnTo>
                  <a:lnTo>
                    <a:pt x="497" y="152"/>
                  </a:lnTo>
                  <a:lnTo>
                    <a:pt x="491" y="154"/>
                  </a:lnTo>
                  <a:lnTo>
                    <a:pt x="484" y="157"/>
                  </a:lnTo>
                  <a:lnTo>
                    <a:pt x="476" y="159"/>
                  </a:lnTo>
                  <a:lnTo>
                    <a:pt x="467" y="162"/>
                  </a:lnTo>
                  <a:lnTo>
                    <a:pt x="455" y="164"/>
                  </a:lnTo>
                  <a:lnTo>
                    <a:pt x="441" y="166"/>
                  </a:lnTo>
                  <a:lnTo>
                    <a:pt x="427" y="167"/>
                  </a:lnTo>
                  <a:lnTo>
                    <a:pt x="409" y="169"/>
                  </a:lnTo>
                  <a:lnTo>
                    <a:pt x="393" y="171"/>
                  </a:lnTo>
                  <a:lnTo>
                    <a:pt x="374" y="173"/>
                  </a:lnTo>
                  <a:lnTo>
                    <a:pt x="355" y="174"/>
                  </a:lnTo>
                  <a:lnTo>
                    <a:pt x="336" y="174"/>
                  </a:lnTo>
                  <a:lnTo>
                    <a:pt x="315" y="176"/>
                  </a:lnTo>
                  <a:lnTo>
                    <a:pt x="292" y="176"/>
                  </a:lnTo>
                  <a:lnTo>
                    <a:pt x="271" y="176"/>
                  </a:lnTo>
                  <a:lnTo>
                    <a:pt x="250" y="176"/>
                  </a:lnTo>
                  <a:lnTo>
                    <a:pt x="227" y="176"/>
                  </a:lnTo>
                  <a:lnTo>
                    <a:pt x="206" y="176"/>
                  </a:lnTo>
                  <a:lnTo>
                    <a:pt x="184" y="176"/>
                  </a:lnTo>
                  <a:lnTo>
                    <a:pt x="164" y="174"/>
                  </a:lnTo>
                  <a:lnTo>
                    <a:pt x="143" y="174"/>
                  </a:lnTo>
                  <a:lnTo>
                    <a:pt x="124" y="173"/>
                  </a:lnTo>
                  <a:lnTo>
                    <a:pt x="105" y="171"/>
                  </a:lnTo>
                  <a:lnTo>
                    <a:pt x="89" y="169"/>
                  </a:lnTo>
                  <a:lnTo>
                    <a:pt x="73" y="167"/>
                  </a:lnTo>
                  <a:lnTo>
                    <a:pt x="58" y="166"/>
                  </a:lnTo>
                  <a:lnTo>
                    <a:pt x="45" y="164"/>
                  </a:lnTo>
                  <a:lnTo>
                    <a:pt x="33" y="162"/>
                  </a:lnTo>
                  <a:lnTo>
                    <a:pt x="23" y="159"/>
                  </a:lnTo>
                  <a:lnTo>
                    <a:pt x="14" y="157"/>
                  </a:lnTo>
                  <a:lnTo>
                    <a:pt x="9" y="154"/>
                  </a:lnTo>
                  <a:lnTo>
                    <a:pt x="2" y="152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27" name="Freeform 63"/>
            <p:cNvSpPr>
              <a:spLocks/>
            </p:cNvSpPr>
            <p:nvPr/>
          </p:nvSpPr>
          <p:spPr bwMode="auto">
            <a:xfrm flipH="1">
              <a:off x="2357" y="1720"/>
              <a:ext cx="415" cy="82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50" y="0"/>
                </a:cxn>
                <a:cxn ang="0">
                  <a:pos x="206" y="0"/>
                </a:cxn>
                <a:cxn ang="0">
                  <a:pos x="164" y="2"/>
                </a:cxn>
                <a:cxn ang="0">
                  <a:pos x="124" y="3"/>
                </a:cxn>
                <a:cxn ang="0">
                  <a:pos x="89" y="6"/>
                </a:cxn>
                <a:cxn ang="0">
                  <a:pos x="58" y="10"/>
                </a:cxn>
                <a:cxn ang="0">
                  <a:pos x="33" y="13"/>
                </a:cxn>
                <a:cxn ang="0">
                  <a:pos x="14" y="17"/>
                </a:cxn>
                <a:cxn ang="0">
                  <a:pos x="3" y="22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16" y="37"/>
                </a:cxn>
                <a:cxn ang="0">
                  <a:pos x="33" y="41"/>
                </a:cxn>
                <a:cxn ang="0">
                  <a:pos x="59" y="44"/>
                </a:cxn>
                <a:cxn ang="0">
                  <a:pos x="89" y="48"/>
                </a:cxn>
                <a:cxn ang="0">
                  <a:pos x="126" y="51"/>
                </a:cxn>
                <a:cxn ang="0">
                  <a:pos x="164" y="52"/>
                </a:cxn>
                <a:cxn ang="0">
                  <a:pos x="208" y="54"/>
                </a:cxn>
                <a:cxn ang="0">
                  <a:pos x="250" y="54"/>
                </a:cxn>
                <a:cxn ang="0">
                  <a:pos x="294" y="54"/>
                </a:cxn>
                <a:cxn ang="0">
                  <a:pos x="336" y="52"/>
                </a:cxn>
                <a:cxn ang="0">
                  <a:pos x="376" y="51"/>
                </a:cxn>
                <a:cxn ang="0">
                  <a:pos x="411" y="48"/>
                </a:cxn>
                <a:cxn ang="0">
                  <a:pos x="442" y="44"/>
                </a:cxn>
                <a:cxn ang="0">
                  <a:pos x="467" y="41"/>
                </a:cxn>
                <a:cxn ang="0">
                  <a:pos x="486" y="37"/>
                </a:cxn>
                <a:cxn ang="0">
                  <a:pos x="497" y="32"/>
                </a:cxn>
                <a:cxn ang="0">
                  <a:pos x="500" y="29"/>
                </a:cxn>
                <a:cxn ang="0">
                  <a:pos x="498" y="24"/>
                </a:cxn>
                <a:cxn ang="0">
                  <a:pos x="491" y="21"/>
                </a:cxn>
                <a:cxn ang="0">
                  <a:pos x="476" y="14"/>
                </a:cxn>
                <a:cxn ang="0">
                  <a:pos x="467" y="13"/>
                </a:cxn>
                <a:cxn ang="0">
                  <a:pos x="441" y="10"/>
                </a:cxn>
                <a:cxn ang="0">
                  <a:pos x="427" y="8"/>
                </a:cxn>
                <a:cxn ang="0">
                  <a:pos x="393" y="5"/>
                </a:cxn>
                <a:cxn ang="0">
                  <a:pos x="355" y="2"/>
                </a:cxn>
                <a:cxn ang="0">
                  <a:pos x="336" y="2"/>
                </a:cxn>
              </a:cxnLst>
              <a:rect l="0" t="0" r="r" b="b"/>
              <a:pathLst>
                <a:path w="501" h="55">
                  <a:moveTo>
                    <a:pt x="313" y="0"/>
                  </a:moveTo>
                  <a:lnTo>
                    <a:pt x="292" y="0"/>
                  </a:lnTo>
                  <a:lnTo>
                    <a:pt x="271" y="0"/>
                  </a:lnTo>
                  <a:lnTo>
                    <a:pt x="250" y="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184" y="0"/>
                  </a:lnTo>
                  <a:lnTo>
                    <a:pt x="164" y="2"/>
                  </a:lnTo>
                  <a:lnTo>
                    <a:pt x="143" y="2"/>
                  </a:lnTo>
                  <a:lnTo>
                    <a:pt x="124" y="3"/>
                  </a:lnTo>
                  <a:lnTo>
                    <a:pt x="105" y="5"/>
                  </a:lnTo>
                  <a:lnTo>
                    <a:pt x="89" y="6"/>
                  </a:lnTo>
                  <a:lnTo>
                    <a:pt x="73" y="8"/>
                  </a:lnTo>
                  <a:lnTo>
                    <a:pt x="58" y="10"/>
                  </a:lnTo>
                  <a:lnTo>
                    <a:pt x="45" y="11"/>
                  </a:lnTo>
                  <a:lnTo>
                    <a:pt x="33" y="13"/>
                  </a:lnTo>
                  <a:lnTo>
                    <a:pt x="23" y="14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3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9" y="33"/>
                  </a:lnTo>
                  <a:lnTo>
                    <a:pt x="16" y="37"/>
                  </a:lnTo>
                  <a:lnTo>
                    <a:pt x="24" y="40"/>
                  </a:lnTo>
                  <a:lnTo>
                    <a:pt x="33" y="41"/>
                  </a:lnTo>
                  <a:lnTo>
                    <a:pt x="45" y="43"/>
                  </a:lnTo>
                  <a:lnTo>
                    <a:pt x="59" y="44"/>
                  </a:lnTo>
                  <a:lnTo>
                    <a:pt x="73" y="46"/>
                  </a:lnTo>
                  <a:lnTo>
                    <a:pt x="89" y="48"/>
                  </a:lnTo>
                  <a:lnTo>
                    <a:pt x="107" y="49"/>
                  </a:lnTo>
                  <a:lnTo>
                    <a:pt x="126" y="51"/>
                  </a:lnTo>
                  <a:lnTo>
                    <a:pt x="145" y="52"/>
                  </a:lnTo>
                  <a:lnTo>
                    <a:pt x="164" y="52"/>
                  </a:lnTo>
                  <a:lnTo>
                    <a:pt x="185" y="54"/>
                  </a:lnTo>
                  <a:lnTo>
                    <a:pt x="208" y="54"/>
                  </a:lnTo>
                  <a:lnTo>
                    <a:pt x="229" y="54"/>
                  </a:lnTo>
                  <a:lnTo>
                    <a:pt x="250" y="54"/>
                  </a:lnTo>
                  <a:lnTo>
                    <a:pt x="273" y="54"/>
                  </a:lnTo>
                  <a:lnTo>
                    <a:pt x="294" y="54"/>
                  </a:lnTo>
                  <a:lnTo>
                    <a:pt x="315" y="54"/>
                  </a:lnTo>
                  <a:lnTo>
                    <a:pt x="336" y="52"/>
                  </a:lnTo>
                  <a:lnTo>
                    <a:pt x="355" y="52"/>
                  </a:lnTo>
                  <a:lnTo>
                    <a:pt x="376" y="51"/>
                  </a:lnTo>
                  <a:lnTo>
                    <a:pt x="395" y="49"/>
                  </a:lnTo>
                  <a:lnTo>
                    <a:pt x="411" y="48"/>
                  </a:lnTo>
                  <a:lnTo>
                    <a:pt x="427" y="46"/>
                  </a:lnTo>
                  <a:lnTo>
                    <a:pt x="442" y="44"/>
                  </a:lnTo>
                  <a:lnTo>
                    <a:pt x="455" y="43"/>
                  </a:lnTo>
                  <a:lnTo>
                    <a:pt x="467" y="41"/>
                  </a:lnTo>
                  <a:lnTo>
                    <a:pt x="477" y="40"/>
                  </a:lnTo>
                  <a:lnTo>
                    <a:pt x="486" y="37"/>
                  </a:lnTo>
                  <a:lnTo>
                    <a:pt x="491" y="33"/>
                  </a:lnTo>
                  <a:lnTo>
                    <a:pt x="497" y="32"/>
                  </a:lnTo>
                  <a:lnTo>
                    <a:pt x="500" y="30"/>
                  </a:lnTo>
                  <a:lnTo>
                    <a:pt x="500" y="29"/>
                  </a:lnTo>
                  <a:lnTo>
                    <a:pt x="500" y="27"/>
                  </a:lnTo>
                  <a:lnTo>
                    <a:pt x="498" y="24"/>
                  </a:lnTo>
                  <a:lnTo>
                    <a:pt x="495" y="22"/>
                  </a:lnTo>
                  <a:lnTo>
                    <a:pt x="491" y="21"/>
                  </a:lnTo>
                  <a:lnTo>
                    <a:pt x="484" y="17"/>
                  </a:lnTo>
                  <a:lnTo>
                    <a:pt x="476" y="14"/>
                  </a:lnTo>
                  <a:lnTo>
                    <a:pt x="469" y="14"/>
                  </a:lnTo>
                  <a:lnTo>
                    <a:pt x="467" y="13"/>
                  </a:lnTo>
                  <a:lnTo>
                    <a:pt x="455" y="11"/>
                  </a:lnTo>
                  <a:lnTo>
                    <a:pt x="441" y="10"/>
                  </a:lnTo>
                  <a:lnTo>
                    <a:pt x="435" y="10"/>
                  </a:lnTo>
                  <a:lnTo>
                    <a:pt x="427" y="8"/>
                  </a:lnTo>
                  <a:lnTo>
                    <a:pt x="409" y="6"/>
                  </a:lnTo>
                  <a:lnTo>
                    <a:pt x="393" y="5"/>
                  </a:lnTo>
                  <a:lnTo>
                    <a:pt x="378" y="3"/>
                  </a:lnTo>
                  <a:lnTo>
                    <a:pt x="355" y="2"/>
                  </a:lnTo>
                  <a:lnTo>
                    <a:pt x="343" y="2"/>
                  </a:lnTo>
                  <a:lnTo>
                    <a:pt x="336" y="2"/>
                  </a:lnTo>
                  <a:lnTo>
                    <a:pt x="313" y="0"/>
                  </a:lnTo>
                </a:path>
              </a:pathLst>
            </a:custGeom>
            <a:gradFill rotWithShape="0">
              <a:gsLst>
                <a:gs pos="0">
                  <a:srgbClr val="A2C1FE"/>
                </a:gs>
                <a:gs pos="100000">
                  <a:srgbClr val="A2C1FE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328" name="Line 64"/>
          <p:cNvSpPr>
            <a:spLocks noChangeShapeType="1"/>
          </p:cNvSpPr>
          <p:nvPr/>
        </p:nvSpPr>
        <p:spPr bwMode="auto">
          <a:xfrm flipV="1">
            <a:off x="4203700" y="3536950"/>
            <a:ext cx="47466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6464300" y="1979613"/>
            <a:ext cx="1660525" cy="1403350"/>
            <a:chOff x="4131" y="1110"/>
            <a:chExt cx="973" cy="756"/>
          </a:xfrm>
        </p:grpSpPr>
        <p:sp>
          <p:nvSpPr>
            <p:cNvPr id="139330" name="Freeform 66"/>
            <p:cNvSpPr>
              <a:spLocks/>
            </p:cNvSpPr>
            <p:nvPr/>
          </p:nvSpPr>
          <p:spPr bwMode="auto">
            <a:xfrm>
              <a:off x="4131" y="1358"/>
              <a:ext cx="973" cy="508"/>
            </a:xfrm>
            <a:custGeom>
              <a:avLst/>
              <a:gdLst/>
              <a:ahLst/>
              <a:cxnLst>
                <a:cxn ang="0">
                  <a:pos x="385" y="8"/>
                </a:cxn>
                <a:cxn ang="0">
                  <a:pos x="283" y="11"/>
                </a:cxn>
                <a:cxn ang="0">
                  <a:pos x="198" y="73"/>
                </a:cxn>
                <a:cxn ang="0">
                  <a:pos x="153" y="158"/>
                </a:cxn>
                <a:cxn ang="0">
                  <a:pos x="78" y="212"/>
                </a:cxn>
                <a:cxn ang="0">
                  <a:pos x="15" y="278"/>
                </a:cxn>
                <a:cxn ang="0">
                  <a:pos x="21" y="388"/>
                </a:cxn>
                <a:cxn ang="0">
                  <a:pos x="144" y="490"/>
                </a:cxn>
                <a:cxn ang="0">
                  <a:pos x="421" y="496"/>
                </a:cxn>
                <a:cxn ang="0">
                  <a:pos x="636" y="416"/>
                </a:cxn>
                <a:cxn ang="0">
                  <a:pos x="700" y="344"/>
                </a:cxn>
                <a:cxn ang="0">
                  <a:pos x="753" y="298"/>
                </a:cxn>
                <a:cxn ang="0">
                  <a:pos x="898" y="277"/>
                </a:cxn>
                <a:cxn ang="0">
                  <a:pos x="963" y="218"/>
                </a:cxn>
                <a:cxn ang="0">
                  <a:pos x="955" y="137"/>
                </a:cxn>
                <a:cxn ang="0">
                  <a:pos x="889" y="101"/>
                </a:cxn>
                <a:cxn ang="0">
                  <a:pos x="790" y="134"/>
                </a:cxn>
                <a:cxn ang="0">
                  <a:pos x="688" y="109"/>
                </a:cxn>
                <a:cxn ang="0">
                  <a:pos x="592" y="55"/>
                </a:cxn>
                <a:cxn ang="0">
                  <a:pos x="517" y="31"/>
                </a:cxn>
                <a:cxn ang="0">
                  <a:pos x="385" y="8"/>
                </a:cxn>
              </a:cxnLst>
              <a:rect l="0" t="0" r="r" b="b"/>
              <a:pathLst>
                <a:path w="973" h="508">
                  <a:moveTo>
                    <a:pt x="385" y="8"/>
                  </a:moveTo>
                  <a:cubicBezTo>
                    <a:pt x="346" y="5"/>
                    <a:pt x="314" y="0"/>
                    <a:pt x="283" y="11"/>
                  </a:cubicBezTo>
                  <a:cubicBezTo>
                    <a:pt x="252" y="22"/>
                    <a:pt x="220" y="49"/>
                    <a:pt x="198" y="73"/>
                  </a:cubicBezTo>
                  <a:cubicBezTo>
                    <a:pt x="176" y="97"/>
                    <a:pt x="173" y="135"/>
                    <a:pt x="153" y="158"/>
                  </a:cubicBezTo>
                  <a:cubicBezTo>
                    <a:pt x="133" y="181"/>
                    <a:pt x="101" y="192"/>
                    <a:pt x="78" y="212"/>
                  </a:cubicBezTo>
                  <a:cubicBezTo>
                    <a:pt x="55" y="232"/>
                    <a:pt x="24" y="249"/>
                    <a:pt x="15" y="278"/>
                  </a:cubicBezTo>
                  <a:cubicBezTo>
                    <a:pt x="6" y="307"/>
                    <a:pt x="0" y="353"/>
                    <a:pt x="21" y="388"/>
                  </a:cubicBezTo>
                  <a:cubicBezTo>
                    <a:pt x="42" y="423"/>
                    <a:pt x="77" y="472"/>
                    <a:pt x="144" y="490"/>
                  </a:cubicBezTo>
                  <a:cubicBezTo>
                    <a:pt x="211" y="508"/>
                    <a:pt x="339" y="508"/>
                    <a:pt x="421" y="496"/>
                  </a:cubicBezTo>
                  <a:cubicBezTo>
                    <a:pt x="503" y="484"/>
                    <a:pt x="590" y="441"/>
                    <a:pt x="636" y="416"/>
                  </a:cubicBezTo>
                  <a:cubicBezTo>
                    <a:pt x="682" y="391"/>
                    <a:pt x="681" y="364"/>
                    <a:pt x="700" y="344"/>
                  </a:cubicBezTo>
                  <a:cubicBezTo>
                    <a:pt x="719" y="324"/>
                    <a:pt x="720" y="309"/>
                    <a:pt x="753" y="298"/>
                  </a:cubicBezTo>
                  <a:cubicBezTo>
                    <a:pt x="786" y="287"/>
                    <a:pt x="863" y="290"/>
                    <a:pt x="898" y="277"/>
                  </a:cubicBezTo>
                  <a:cubicBezTo>
                    <a:pt x="933" y="264"/>
                    <a:pt x="953" y="241"/>
                    <a:pt x="963" y="218"/>
                  </a:cubicBezTo>
                  <a:cubicBezTo>
                    <a:pt x="973" y="195"/>
                    <a:pt x="967" y="156"/>
                    <a:pt x="955" y="137"/>
                  </a:cubicBezTo>
                  <a:cubicBezTo>
                    <a:pt x="943" y="118"/>
                    <a:pt x="916" y="101"/>
                    <a:pt x="889" y="101"/>
                  </a:cubicBezTo>
                  <a:cubicBezTo>
                    <a:pt x="862" y="101"/>
                    <a:pt x="823" y="133"/>
                    <a:pt x="790" y="134"/>
                  </a:cubicBezTo>
                  <a:cubicBezTo>
                    <a:pt x="757" y="135"/>
                    <a:pt x="721" y="122"/>
                    <a:pt x="688" y="109"/>
                  </a:cubicBezTo>
                  <a:cubicBezTo>
                    <a:pt x="655" y="96"/>
                    <a:pt x="621" y="68"/>
                    <a:pt x="592" y="55"/>
                  </a:cubicBezTo>
                  <a:cubicBezTo>
                    <a:pt x="563" y="42"/>
                    <a:pt x="551" y="39"/>
                    <a:pt x="517" y="31"/>
                  </a:cubicBezTo>
                  <a:cubicBezTo>
                    <a:pt x="483" y="23"/>
                    <a:pt x="424" y="11"/>
                    <a:pt x="385" y="8"/>
                  </a:cubicBezTo>
                  <a:close/>
                </a:path>
              </a:pathLst>
            </a:custGeom>
            <a:gradFill rotWithShape="0">
              <a:gsLst>
                <a:gs pos="0">
                  <a:srgbClr val="316501">
                    <a:gamma/>
                    <a:shade val="46275"/>
                    <a:invGamma/>
                  </a:srgbClr>
                </a:gs>
                <a:gs pos="100000">
                  <a:srgbClr val="316501"/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31" name="Freeform 67"/>
            <p:cNvSpPr>
              <a:spLocks/>
            </p:cNvSpPr>
            <p:nvPr/>
          </p:nvSpPr>
          <p:spPr bwMode="auto">
            <a:xfrm>
              <a:off x="4544" y="1370"/>
              <a:ext cx="81" cy="208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38" y="217"/>
                </a:cxn>
                <a:cxn ang="0">
                  <a:pos x="34" y="218"/>
                </a:cxn>
                <a:cxn ang="0">
                  <a:pos x="23" y="214"/>
                </a:cxn>
                <a:cxn ang="0">
                  <a:pos x="15" y="213"/>
                </a:cxn>
                <a:cxn ang="0">
                  <a:pos x="9" y="213"/>
                </a:cxn>
                <a:cxn ang="0">
                  <a:pos x="6" y="215"/>
                </a:cxn>
                <a:cxn ang="0">
                  <a:pos x="2" y="217"/>
                </a:cxn>
                <a:cxn ang="0">
                  <a:pos x="0" y="219"/>
                </a:cxn>
                <a:cxn ang="0">
                  <a:pos x="0" y="223"/>
                </a:cxn>
                <a:cxn ang="0">
                  <a:pos x="1" y="226"/>
                </a:cxn>
                <a:cxn ang="0">
                  <a:pos x="3" y="230"/>
                </a:cxn>
                <a:cxn ang="0">
                  <a:pos x="6" y="232"/>
                </a:cxn>
                <a:cxn ang="0">
                  <a:pos x="10" y="233"/>
                </a:cxn>
                <a:cxn ang="0">
                  <a:pos x="18" y="234"/>
                </a:cxn>
                <a:cxn ang="0">
                  <a:pos x="29" y="231"/>
                </a:cxn>
                <a:cxn ang="0">
                  <a:pos x="41" y="227"/>
                </a:cxn>
                <a:cxn ang="0">
                  <a:pos x="88" y="0"/>
                </a:cxn>
                <a:cxn ang="0">
                  <a:pos x="81" y="6"/>
                </a:cxn>
              </a:cxnLst>
              <a:rect l="0" t="0" r="r" b="b"/>
              <a:pathLst>
                <a:path w="89" h="235">
                  <a:moveTo>
                    <a:pt x="81" y="6"/>
                  </a:moveTo>
                  <a:lnTo>
                    <a:pt x="38" y="217"/>
                  </a:lnTo>
                  <a:lnTo>
                    <a:pt x="34" y="218"/>
                  </a:lnTo>
                  <a:lnTo>
                    <a:pt x="23" y="214"/>
                  </a:lnTo>
                  <a:lnTo>
                    <a:pt x="15" y="213"/>
                  </a:lnTo>
                  <a:lnTo>
                    <a:pt x="9" y="213"/>
                  </a:lnTo>
                  <a:lnTo>
                    <a:pt x="6" y="215"/>
                  </a:lnTo>
                  <a:lnTo>
                    <a:pt x="2" y="217"/>
                  </a:lnTo>
                  <a:lnTo>
                    <a:pt x="0" y="219"/>
                  </a:lnTo>
                  <a:lnTo>
                    <a:pt x="0" y="223"/>
                  </a:lnTo>
                  <a:lnTo>
                    <a:pt x="1" y="226"/>
                  </a:lnTo>
                  <a:lnTo>
                    <a:pt x="3" y="230"/>
                  </a:lnTo>
                  <a:lnTo>
                    <a:pt x="6" y="232"/>
                  </a:lnTo>
                  <a:lnTo>
                    <a:pt x="10" y="233"/>
                  </a:lnTo>
                  <a:lnTo>
                    <a:pt x="18" y="234"/>
                  </a:lnTo>
                  <a:lnTo>
                    <a:pt x="29" y="231"/>
                  </a:lnTo>
                  <a:lnTo>
                    <a:pt x="41" y="227"/>
                  </a:lnTo>
                  <a:lnTo>
                    <a:pt x="88" y="0"/>
                  </a:lnTo>
                  <a:lnTo>
                    <a:pt x="81" y="6"/>
                  </a:lnTo>
                </a:path>
              </a:pathLst>
            </a:custGeom>
            <a:solidFill>
              <a:srgbClr val="DADADA"/>
            </a:solidFill>
            <a:ln w="3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32" name="Oval 68"/>
            <p:cNvSpPr>
              <a:spLocks noChangeArrowheads="1"/>
            </p:cNvSpPr>
            <p:nvPr/>
          </p:nvSpPr>
          <p:spPr bwMode="auto">
            <a:xfrm>
              <a:off x="4499" y="1612"/>
              <a:ext cx="70" cy="2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33" name="Freeform 69"/>
            <p:cNvSpPr>
              <a:spLocks/>
            </p:cNvSpPr>
            <p:nvPr/>
          </p:nvSpPr>
          <p:spPr bwMode="auto">
            <a:xfrm>
              <a:off x="4315" y="1160"/>
              <a:ext cx="153" cy="101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0" y="114"/>
                </a:cxn>
                <a:cxn ang="0">
                  <a:pos x="168" y="102"/>
                </a:cxn>
              </a:cxnLst>
              <a:rect l="0" t="0" r="r" b="b"/>
              <a:pathLst>
                <a:path w="169" h="115">
                  <a:moveTo>
                    <a:pt x="147" y="0"/>
                  </a:moveTo>
                  <a:lnTo>
                    <a:pt x="0" y="114"/>
                  </a:lnTo>
                  <a:lnTo>
                    <a:pt x="168" y="10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334" name="Line 70"/>
            <p:cNvSpPr>
              <a:spLocks noChangeShapeType="1"/>
            </p:cNvSpPr>
            <p:nvPr/>
          </p:nvSpPr>
          <p:spPr bwMode="auto">
            <a:xfrm flipH="1" flipV="1">
              <a:off x="4449" y="1156"/>
              <a:ext cx="89" cy="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35" name="Oval 71"/>
            <p:cNvSpPr>
              <a:spLocks noChangeArrowheads="1"/>
            </p:cNvSpPr>
            <p:nvPr/>
          </p:nvSpPr>
          <p:spPr bwMode="auto">
            <a:xfrm>
              <a:off x="4588" y="1590"/>
              <a:ext cx="27" cy="2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2"/>
            <p:cNvGrpSpPr>
              <a:grpSpLocks/>
            </p:cNvGrpSpPr>
            <p:nvPr/>
          </p:nvGrpSpPr>
          <p:grpSpPr bwMode="auto">
            <a:xfrm>
              <a:off x="4588" y="1110"/>
              <a:ext cx="269" cy="490"/>
              <a:chOff x="4714" y="1131"/>
              <a:chExt cx="269" cy="490"/>
            </a:xfrm>
          </p:grpSpPr>
          <p:grpSp>
            <p:nvGrpSpPr>
              <p:cNvPr id="9" name="Group 73"/>
              <p:cNvGrpSpPr>
                <a:grpSpLocks/>
              </p:cNvGrpSpPr>
              <p:nvPr/>
            </p:nvGrpSpPr>
            <p:grpSpPr bwMode="auto">
              <a:xfrm>
                <a:off x="4714" y="1258"/>
                <a:ext cx="269" cy="173"/>
                <a:chOff x="5709" y="1432"/>
                <a:chExt cx="284" cy="186"/>
              </a:xfrm>
            </p:grpSpPr>
            <p:sp>
              <p:nvSpPr>
                <p:cNvPr id="139338" name="Freeform 74"/>
                <p:cNvSpPr>
                  <a:spLocks/>
                </p:cNvSpPr>
                <p:nvPr/>
              </p:nvSpPr>
              <p:spPr bwMode="auto">
                <a:xfrm>
                  <a:off x="5920" y="1432"/>
                  <a:ext cx="73" cy="143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40" y="8"/>
                    </a:cxn>
                    <a:cxn ang="0">
                      <a:pos x="47" y="14"/>
                    </a:cxn>
                    <a:cxn ang="0">
                      <a:pos x="54" y="22"/>
                    </a:cxn>
                    <a:cxn ang="0">
                      <a:pos x="60" y="27"/>
                    </a:cxn>
                    <a:cxn ang="0">
                      <a:pos x="63" y="30"/>
                    </a:cxn>
                    <a:cxn ang="0">
                      <a:pos x="65" y="35"/>
                    </a:cxn>
                    <a:cxn ang="0">
                      <a:pos x="70" y="43"/>
                    </a:cxn>
                    <a:cxn ang="0">
                      <a:pos x="72" y="46"/>
                    </a:cxn>
                    <a:cxn ang="0">
                      <a:pos x="71" y="53"/>
                    </a:cxn>
                    <a:cxn ang="0">
                      <a:pos x="67" y="60"/>
                    </a:cxn>
                    <a:cxn ang="0">
                      <a:pos x="64" y="74"/>
                    </a:cxn>
                    <a:cxn ang="0">
                      <a:pos x="60" y="82"/>
                    </a:cxn>
                    <a:cxn ang="0">
                      <a:pos x="56" y="88"/>
                    </a:cxn>
                    <a:cxn ang="0">
                      <a:pos x="52" y="93"/>
                    </a:cxn>
                    <a:cxn ang="0">
                      <a:pos x="48" y="100"/>
                    </a:cxn>
                    <a:cxn ang="0">
                      <a:pos x="45" y="107"/>
                    </a:cxn>
                    <a:cxn ang="0">
                      <a:pos x="43" y="113"/>
                    </a:cxn>
                    <a:cxn ang="0">
                      <a:pos x="41" y="119"/>
                    </a:cxn>
                    <a:cxn ang="0">
                      <a:pos x="38" y="123"/>
                    </a:cxn>
                    <a:cxn ang="0">
                      <a:pos x="32" y="127"/>
                    </a:cxn>
                    <a:cxn ang="0">
                      <a:pos x="25" y="133"/>
                    </a:cxn>
                    <a:cxn ang="0">
                      <a:pos x="21" y="135"/>
                    </a:cxn>
                    <a:cxn ang="0">
                      <a:pos x="24" y="137"/>
                    </a:cxn>
                    <a:cxn ang="0">
                      <a:pos x="25" y="139"/>
                    </a:cxn>
                    <a:cxn ang="0">
                      <a:pos x="23" y="142"/>
                    </a:cxn>
                    <a:cxn ang="0">
                      <a:pos x="18" y="142"/>
                    </a:cxn>
                    <a:cxn ang="0">
                      <a:pos x="13" y="142"/>
                    </a:cxn>
                    <a:cxn ang="0">
                      <a:pos x="7" y="142"/>
                    </a:cxn>
                    <a:cxn ang="0">
                      <a:pos x="0" y="113"/>
                    </a:cxn>
                    <a:cxn ang="0">
                      <a:pos x="6" y="106"/>
                    </a:cxn>
                    <a:cxn ang="0">
                      <a:pos x="13" y="102"/>
                    </a:cxn>
                    <a:cxn ang="0">
                      <a:pos x="30" y="99"/>
                    </a:cxn>
                    <a:cxn ang="0">
                      <a:pos x="30" y="90"/>
                    </a:cxn>
                    <a:cxn ang="0">
                      <a:pos x="29" y="82"/>
                    </a:cxn>
                    <a:cxn ang="0">
                      <a:pos x="29" y="74"/>
                    </a:cxn>
                    <a:cxn ang="0">
                      <a:pos x="30" y="62"/>
                    </a:cxn>
                    <a:cxn ang="0">
                      <a:pos x="33" y="55"/>
                    </a:cxn>
                    <a:cxn ang="0">
                      <a:pos x="34" y="49"/>
                    </a:cxn>
                    <a:cxn ang="0">
                      <a:pos x="30" y="48"/>
                    </a:cxn>
                    <a:cxn ang="0">
                      <a:pos x="22" y="45"/>
                    </a:cxn>
                    <a:cxn ang="0">
                      <a:pos x="14" y="40"/>
                    </a:cxn>
                    <a:cxn ang="0">
                      <a:pos x="9" y="34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73" h="143">
                      <a:moveTo>
                        <a:pt x="28" y="0"/>
                      </a:moveTo>
                      <a:lnTo>
                        <a:pt x="40" y="8"/>
                      </a:lnTo>
                      <a:lnTo>
                        <a:pt x="47" y="14"/>
                      </a:lnTo>
                      <a:lnTo>
                        <a:pt x="54" y="22"/>
                      </a:lnTo>
                      <a:lnTo>
                        <a:pt x="60" y="27"/>
                      </a:lnTo>
                      <a:lnTo>
                        <a:pt x="63" y="30"/>
                      </a:lnTo>
                      <a:lnTo>
                        <a:pt x="65" y="35"/>
                      </a:lnTo>
                      <a:lnTo>
                        <a:pt x="70" y="43"/>
                      </a:lnTo>
                      <a:lnTo>
                        <a:pt x="72" y="46"/>
                      </a:lnTo>
                      <a:lnTo>
                        <a:pt x="71" y="53"/>
                      </a:lnTo>
                      <a:lnTo>
                        <a:pt x="67" y="60"/>
                      </a:lnTo>
                      <a:lnTo>
                        <a:pt x="64" y="74"/>
                      </a:lnTo>
                      <a:lnTo>
                        <a:pt x="60" y="82"/>
                      </a:lnTo>
                      <a:lnTo>
                        <a:pt x="56" y="88"/>
                      </a:lnTo>
                      <a:lnTo>
                        <a:pt x="52" y="93"/>
                      </a:lnTo>
                      <a:lnTo>
                        <a:pt x="48" y="100"/>
                      </a:lnTo>
                      <a:lnTo>
                        <a:pt x="45" y="107"/>
                      </a:lnTo>
                      <a:lnTo>
                        <a:pt x="43" y="113"/>
                      </a:lnTo>
                      <a:lnTo>
                        <a:pt x="41" y="119"/>
                      </a:lnTo>
                      <a:lnTo>
                        <a:pt x="38" y="123"/>
                      </a:lnTo>
                      <a:lnTo>
                        <a:pt x="32" y="127"/>
                      </a:lnTo>
                      <a:lnTo>
                        <a:pt x="25" y="133"/>
                      </a:lnTo>
                      <a:lnTo>
                        <a:pt x="21" y="135"/>
                      </a:lnTo>
                      <a:lnTo>
                        <a:pt x="24" y="137"/>
                      </a:lnTo>
                      <a:lnTo>
                        <a:pt x="25" y="139"/>
                      </a:lnTo>
                      <a:lnTo>
                        <a:pt x="23" y="142"/>
                      </a:lnTo>
                      <a:lnTo>
                        <a:pt x="18" y="142"/>
                      </a:lnTo>
                      <a:lnTo>
                        <a:pt x="13" y="142"/>
                      </a:lnTo>
                      <a:lnTo>
                        <a:pt x="7" y="142"/>
                      </a:lnTo>
                      <a:lnTo>
                        <a:pt x="0" y="113"/>
                      </a:lnTo>
                      <a:lnTo>
                        <a:pt x="6" y="106"/>
                      </a:lnTo>
                      <a:lnTo>
                        <a:pt x="13" y="102"/>
                      </a:lnTo>
                      <a:lnTo>
                        <a:pt x="30" y="99"/>
                      </a:lnTo>
                      <a:lnTo>
                        <a:pt x="30" y="90"/>
                      </a:lnTo>
                      <a:lnTo>
                        <a:pt x="29" y="82"/>
                      </a:lnTo>
                      <a:lnTo>
                        <a:pt x="29" y="74"/>
                      </a:lnTo>
                      <a:lnTo>
                        <a:pt x="30" y="62"/>
                      </a:lnTo>
                      <a:lnTo>
                        <a:pt x="33" y="55"/>
                      </a:lnTo>
                      <a:lnTo>
                        <a:pt x="34" y="49"/>
                      </a:lnTo>
                      <a:lnTo>
                        <a:pt x="30" y="48"/>
                      </a:lnTo>
                      <a:lnTo>
                        <a:pt x="22" y="45"/>
                      </a:lnTo>
                      <a:lnTo>
                        <a:pt x="14" y="40"/>
                      </a:lnTo>
                      <a:lnTo>
                        <a:pt x="9" y="34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BF7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39" name="Freeform 75"/>
                <p:cNvSpPr>
                  <a:spLocks/>
                </p:cNvSpPr>
                <p:nvPr/>
              </p:nvSpPr>
              <p:spPr bwMode="auto">
                <a:xfrm>
                  <a:off x="5709" y="1465"/>
                  <a:ext cx="93" cy="153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3" y="20"/>
                    </a:cxn>
                    <a:cxn ang="0">
                      <a:pos x="53" y="35"/>
                    </a:cxn>
                    <a:cxn ang="0">
                      <a:pos x="49" y="46"/>
                    </a:cxn>
                    <a:cxn ang="0">
                      <a:pos x="43" y="58"/>
                    </a:cxn>
                    <a:cxn ang="0">
                      <a:pos x="41" y="71"/>
                    </a:cxn>
                    <a:cxn ang="0">
                      <a:pos x="44" y="86"/>
                    </a:cxn>
                    <a:cxn ang="0">
                      <a:pos x="44" y="93"/>
                    </a:cxn>
                    <a:cxn ang="0">
                      <a:pos x="43" y="100"/>
                    </a:cxn>
                    <a:cxn ang="0">
                      <a:pos x="41" y="103"/>
                    </a:cxn>
                    <a:cxn ang="0">
                      <a:pos x="39" y="104"/>
                    </a:cxn>
                    <a:cxn ang="0">
                      <a:pos x="36" y="106"/>
                    </a:cxn>
                    <a:cxn ang="0">
                      <a:pos x="35" y="107"/>
                    </a:cxn>
                    <a:cxn ang="0">
                      <a:pos x="34" y="111"/>
                    </a:cxn>
                    <a:cxn ang="0">
                      <a:pos x="20" y="118"/>
                    </a:cxn>
                    <a:cxn ang="0">
                      <a:pos x="13" y="120"/>
                    </a:cxn>
                    <a:cxn ang="0">
                      <a:pos x="6" y="120"/>
                    </a:cxn>
                    <a:cxn ang="0">
                      <a:pos x="4" y="122"/>
                    </a:cxn>
                    <a:cxn ang="0">
                      <a:pos x="2" y="130"/>
                    </a:cxn>
                    <a:cxn ang="0">
                      <a:pos x="0" y="133"/>
                    </a:cxn>
                    <a:cxn ang="0">
                      <a:pos x="0" y="136"/>
                    </a:cxn>
                    <a:cxn ang="0">
                      <a:pos x="1" y="139"/>
                    </a:cxn>
                    <a:cxn ang="0">
                      <a:pos x="5" y="144"/>
                    </a:cxn>
                    <a:cxn ang="0">
                      <a:pos x="5" y="147"/>
                    </a:cxn>
                    <a:cxn ang="0">
                      <a:pos x="7" y="150"/>
                    </a:cxn>
                    <a:cxn ang="0">
                      <a:pos x="13" y="150"/>
                    </a:cxn>
                    <a:cxn ang="0">
                      <a:pos x="16" y="152"/>
                    </a:cxn>
                    <a:cxn ang="0">
                      <a:pos x="22" y="152"/>
                    </a:cxn>
                    <a:cxn ang="0">
                      <a:pos x="25" y="149"/>
                    </a:cxn>
                    <a:cxn ang="0">
                      <a:pos x="26" y="144"/>
                    </a:cxn>
                    <a:cxn ang="0">
                      <a:pos x="32" y="140"/>
                    </a:cxn>
                    <a:cxn ang="0">
                      <a:pos x="44" y="135"/>
                    </a:cxn>
                    <a:cxn ang="0">
                      <a:pos x="45" y="137"/>
                    </a:cxn>
                    <a:cxn ang="0">
                      <a:pos x="37" y="144"/>
                    </a:cxn>
                    <a:cxn ang="0">
                      <a:pos x="35" y="146"/>
                    </a:cxn>
                    <a:cxn ang="0">
                      <a:pos x="35" y="149"/>
                    </a:cxn>
                    <a:cxn ang="0">
                      <a:pos x="39" y="150"/>
                    </a:cxn>
                    <a:cxn ang="0">
                      <a:pos x="49" y="149"/>
                    </a:cxn>
                    <a:cxn ang="0">
                      <a:pos x="56" y="142"/>
                    </a:cxn>
                    <a:cxn ang="0">
                      <a:pos x="62" y="136"/>
                    </a:cxn>
                    <a:cxn ang="0">
                      <a:pos x="66" y="130"/>
                    </a:cxn>
                    <a:cxn ang="0">
                      <a:pos x="66" y="125"/>
                    </a:cxn>
                    <a:cxn ang="0">
                      <a:pos x="64" y="122"/>
                    </a:cxn>
                    <a:cxn ang="0">
                      <a:pos x="59" y="117"/>
                    </a:cxn>
                    <a:cxn ang="0">
                      <a:pos x="63" y="109"/>
                    </a:cxn>
                    <a:cxn ang="0">
                      <a:pos x="67" y="102"/>
                    </a:cxn>
                    <a:cxn ang="0">
                      <a:pos x="71" y="93"/>
                    </a:cxn>
                    <a:cxn ang="0">
                      <a:pos x="76" y="81"/>
                    </a:cxn>
                    <a:cxn ang="0">
                      <a:pos x="80" y="67"/>
                    </a:cxn>
                    <a:cxn ang="0">
                      <a:pos x="82" y="54"/>
                    </a:cxn>
                    <a:cxn ang="0">
                      <a:pos x="84" y="45"/>
                    </a:cxn>
                    <a:cxn ang="0">
                      <a:pos x="89" y="32"/>
                    </a:cxn>
                    <a:cxn ang="0">
                      <a:pos x="92" y="15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93" h="153">
                      <a:moveTo>
                        <a:pt x="55" y="0"/>
                      </a:moveTo>
                      <a:lnTo>
                        <a:pt x="53" y="20"/>
                      </a:lnTo>
                      <a:lnTo>
                        <a:pt x="53" y="35"/>
                      </a:lnTo>
                      <a:lnTo>
                        <a:pt x="49" y="46"/>
                      </a:lnTo>
                      <a:lnTo>
                        <a:pt x="43" y="58"/>
                      </a:lnTo>
                      <a:lnTo>
                        <a:pt x="41" y="71"/>
                      </a:lnTo>
                      <a:lnTo>
                        <a:pt x="44" y="86"/>
                      </a:lnTo>
                      <a:lnTo>
                        <a:pt x="44" y="93"/>
                      </a:lnTo>
                      <a:lnTo>
                        <a:pt x="43" y="100"/>
                      </a:lnTo>
                      <a:lnTo>
                        <a:pt x="41" y="103"/>
                      </a:lnTo>
                      <a:lnTo>
                        <a:pt x="39" y="104"/>
                      </a:lnTo>
                      <a:lnTo>
                        <a:pt x="36" y="106"/>
                      </a:lnTo>
                      <a:lnTo>
                        <a:pt x="35" y="107"/>
                      </a:lnTo>
                      <a:lnTo>
                        <a:pt x="34" y="111"/>
                      </a:lnTo>
                      <a:lnTo>
                        <a:pt x="20" y="118"/>
                      </a:lnTo>
                      <a:lnTo>
                        <a:pt x="13" y="120"/>
                      </a:lnTo>
                      <a:lnTo>
                        <a:pt x="6" y="120"/>
                      </a:lnTo>
                      <a:lnTo>
                        <a:pt x="4" y="122"/>
                      </a:lnTo>
                      <a:lnTo>
                        <a:pt x="2" y="130"/>
                      </a:lnTo>
                      <a:lnTo>
                        <a:pt x="0" y="133"/>
                      </a:lnTo>
                      <a:lnTo>
                        <a:pt x="0" y="136"/>
                      </a:lnTo>
                      <a:lnTo>
                        <a:pt x="1" y="139"/>
                      </a:lnTo>
                      <a:lnTo>
                        <a:pt x="5" y="144"/>
                      </a:lnTo>
                      <a:lnTo>
                        <a:pt x="5" y="147"/>
                      </a:lnTo>
                      <a:lnTo>
                        <a:pt x="7" y="150"/>
                      </a:lnTo>
                      <a:lnTo>
                        <a:pt x="13" y="150"/>
                      </a:lnTo>
                      <a:lnTo>
                        <a:pt x="16" y="152"/>
                      </a:lnTo>
                      <a:lnTo>
                        <a:pt x="22" y="152"/>
                      </a:lnTo>
                      <a:lnTo>
                        <a:pt x="25" y="149"/>
                      </a:lnTo>
                      <a:lnTo>
                        <a:pt x="26" y="144"/>
                      </a:lnTo>
                      <a:lnTo>
                        <a:pt x="32" y="140"/>
                      </a:lnTo>
                      <a:lnTo>
                        <a:pt x="44" y="135"/>
                      </a:lnTo>
                      <a:lnTo>
                        <a:pt x="45" y="137"/>
                      </a:lnTo>
                      <a:lnTo>
                        <a:pt x="37" y="144"/>
                      </a:lnTo>
                      <a:lnTo>
                        <a:pt x="35" y="146"/>
                      </a:lnTo>
                      <a:lnTo>
                        <a:pt x="35" y="149"/>
                      </a:lnTo>
                      <a:lnTo>
                        <a:pt x="39" y="150"/>
                      </a:lnTo>
                      <a:lnTo>
                        <a:pt x="49" y="149"/>
                      </a:lnTo>
                      <a:lnTo>
                        <a:pt x="56" y="142"/>
                      </a:lnTo>
                      <a:lnTo>
                        <a:pt x="62" y="136"/>
                      </a:lnTo>
                      <a:lnTo>
                        <a:pt x="66" y="130"/>
                      </a:lnTo>
                      <a:lnTo>
                        <a:pt x="66" y="125"/>
                      </a:lnTo>
                      <a:lnTo>
                        <a:pt x="64" y="122"/>
                      </a:lnTo>
                      <a:lnTo>
                        <a:pt x="59" y="117"/>
                      </a:lnTo>
                      <a:lnTo>
                        <a:pt x="63" y="109"/>
                      </a:lnTo>
                      <a:lnTo>
                        <a:pt x="67" y="102"/>
                      </a:lnTo>
                      <a:lnTo>
                        <a:pt x="71" y="93"/>
                      </a:lnTo>
                      <a:lnTo>
                        <a:pt x="76" y="81"/>
                      </a:lnTo>
                      <a:lnTo>
                        <a:pt x="80" y="67"/>
                      </a:lnTo>
                      <a:lnTo>
                        <a:pt x="82" y="54"/>
                      </a:lnTo>
                      <a:lnTo>
                        <a:pt x="84" y="45"/>
                      </a:lnTo>
                      <a:lnTo>
                        <a:pt x="89" y="32"/>
                      </a:lnTo>
                      <a:lnTo>
                        <a:pt x="92" y="15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FFBF7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340" name="Freeform 76"/>
              <p:cNvSpPr>
                <a:spLocks/>
              </p:cNvSpPr>
              <p:nvPr/>
            </p:nvSpPr>
            <p:spPr bwMode="auto">
              <a:xfrm>
                <a:off x="4884" y="1563"/>
                <a:ext cx="50" cy="4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4" y="15"/>
                  </a:cxn>
                  <a:cxn ang="0">
                    <a:pos x="2" y="22"/>
                  </a:cxn>
                  <a:cxn ang="0">
                    <a:pos x="1" y="27"/>
                  </a:cxn>
                  <a:cxn ang="0">
                    <a:pos x="0" y="32"/>
                  </a:cxn>
                  <a:cxn ang="0">
                    <a:pos x="0" y="37"/>
                  </a:cxn>
                  <a:cxn ang="0">
                    <a:pos x="1" y="40"/>
                  </a:cxn>
                  <a:cxn ang="0">
                    <a:pos x="2" y="43"/>
                  </a:cxn>
                  <a:cxn ang="0">
                    <a:pos x="5" y="47"/>
                  </a:cxn>
                  <a:cxn ang="0">
                    <a:pos x="49" y="46"/>
                  </a:cxn>
                  <a:cxn ang="0">
                    <a:pos x="50" y="37"/>
                  </a:cxn>
                  <a:cxn ang="0">
                    <a:pos x="49" y="26"/>
                  </a:cxn>
                  <a:cxn ang="0">
                    <a:pos x="45" y="15"/>
                  </a:cxn>
                  <a:cxn ang="0">
                    <a:pos x="42" y="4"/>
                  </a:cxn>
                  <a:cxn ang="0">
                    <a:pos x="41" y="0"/>
                  </a:cxn>
                  <a:cxn ang="0">
                    <a:pos x="5" y="5"/>
                  </a:cxn>
                </a:cxnLst>
                <a:rect l="0" t="0" r="r" b="b"/>
                <a:pathLst>
                  <a:path w="51" h="48">
                    <a:moveTo>
                      <a:pt x="5" y="5"/>
                    </a:moveTo>
                    <a:lnTo>
                      <a:pt x="4" y="15"/>
                    </a:lnTo>
                    <a:lnTo>
                      <a:pt x="2" y="22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2" y="43"/>
                    </a:lnTo>
                    <a:lnTo>
                      <a:pt x="5" y="47"/>
                    </a:lnTo>
                    <a:lnTo>
                      <a:pt x="49" y="46"/>
                    </a:lnTo>
                    <a:lnTo>
                      <a:pt x="50" y="37"/>
                    </a:lnTo>
                    <a:lnTo>
                      <a:pt x="49" y="26"/>
                    </a:lnTo>
                    <a:lnTo>
                      <a:pt x="45" y="15"/>
                    </a:lnTo>
                    <a:lnTo>
                      <a:pt x="42" y="4"/>
                    </a:lnTo>
                    <a:lnTo>
                      <a:pt x="41" y="0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5FC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77"/>
              <p:cNvGrpSpPr>
                <a:grpSpLocks/>
              </p:cNvGrpSpPr>
              <p:nvPr/>
            </p:nvGrpSpPr>
            <p:grpSpPr bwMode="auto">
              <a:xfrm>
                <a:off x="4886" y="1591"/>
                <a:ext cx="45" cy="30"/>
                <a:chOff x="5891" y="1791"/>
                <a:chExt cx="47" cy="33"/>
              </a:xfrm>
            </p:grpSpPr>
            <p:sp>
              <p:nvSpPr>
                <p:cNvPr id="139342" name="Freeform 78"/>
                <p:cNvSpPr>
                  <a:spLocks/>
                </p:cNvSpPr>
                <p:nvPr/>
              </p:nvSpPr>
              <p:spPr bwMode="auto">
                <a:xfrm>
                  <a:off x="5892" y="1791"/>
                  <a:ext cx="43" cy="26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0" y="22"/>
                    </a:cxn>
                    <a:cxn ang="0">
                      <a:pos x="0" y="19"/>
                    </a:cxn>
                    <a:cxn ang="0">
                      <a:pos x="1" y="16"/>
                    </a:cxn>
                    <a:cxn ang="0">
                      <a:pos x="3" y="12"/>
                    </a:cxn>
                    <a:cxn ang="0">
                      <a:pos x="5" y="7"/>
                    </a:cxn>
                    <a:cxn ang="0">
                      <a:pos x="9" y="5"/>
                    </a:cxn>
                    <a:cxn ang="0">
                      <a:pos x="14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32" y="1"/>
                    </a:cxn>
                    <a:cxn ang="0">
                      <a:pos x="36" y="5"/>
                    </a:cxn>
                    <a:cxn ang="0">
                      <a:pos x="40" y="10"/>
                    </a:cxn>
                    <a:cxn ang="0">
                      <a:pos x="42" y="18"/>
                    </a:cxn>
                    <a:cxn ang="0">
                      <a:pos x="42" y="25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43" h="26">
                      <a:moveTo>
                        <a:pt x="1" y="24"/>
                      </a:move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3" y="12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2" y="1"/>
                      </a:lnTo>
                      <a:lnTo>
                        <a:pt x="36" y="5"/>
                      </a:lnTo>
                      <a:lnTo>
                        <a:pt x="40" y="10"/>
                      </a:lnTo>
                      <a:lnTo>
                        <a:pt x="42" y="18"/>
                      </a:lnTo>
                      <a:lnTo>
                        <a:pt x="42" y="25"/>
                      </a:lnTo>
                      <a:lnTo>
                        <a:pt x="1" y="24"/>
                      </a:lnTo>
                    </a:path>
                  </a:pathLst>
                </a:custGeom>
                <a:solidFill>
                  <a:srgbClr val="7F3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43" name="Freeform 79"/>
                <p:cNvSpPr>
                  <a:spLocks/>
                </p:cNvSpPr>
                <p:nvPr/>
              </p:nvSpPr>
              <p:spPr bwMode="auto">
                <a:xfrm>
                  <a:off x="5891" y="1809"/>
                  <a:ext cx="47" cy="1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14"/>
                    </a:cxn>
                    <a:cxn ang="0">
                      <a:pos x="45" y="14"/>
                    </a:cxn>
                    <a:cxn ang="0">
                      <a:pos x="46" y="6"/>
                    </a:cxn>
                    <a:cxn ang="0">
                      <a:pos x="40" y="4"/>
                    </a:cxn>
                    <a:cxn ang="0">
                      <a:pos x="35" y="2"/>
                    </a:cxn>
                    <a:cxn ang="0">
                      <a:pos x="29" y="0"/>
                    </a:cxn>
                    <a:cxn ang="0">
                      <a:pos x="23" y="0"/>
                    </a:cxn>
                    <a:cxn ang="0">
                      <a:pos x="16" y="0"/>
                    </a:cxn>
                    <a:cxn ang="0">
                      <a:pos x="11" y="1"/>
                    </a:cxn>
                    <a:cxn ang="0">
                      <a:pos x="7" y="2"/>
                    </a:cxn>
                    <a:cxn ang="0">
                      <a:pos x="4" y="5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47" h="15">
                      <a:moveTo>
                        <a:pt x="0" y="9"/>
                      </a:moveTo>
                      <a:lnTo>
                        <a:pt x="2" y="14"/>
                      </a:lnTo>
                      <a:lnTo>
                        <a:pt x="45" y="14"/>
                      </a:lnTo>
                      <a:lnTo>
                        <a:pt x="46" y="6"/>
                      </a:lnTo>
                      <a:lnTo>
                        <a:pt x="40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7" y="2"/>
                      </a:lnTo>
                      <a:lnTo>
                        <a:pt x="4" y="5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3F1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344" name="Oval 80"/>
              <p:cNvSpPr>
                <a:spLocks noChangeArrowheads="1"/>
              </p:cNvSpPr>
              <p:nvPr/>
            </p:nvSpPr>
            <p:spPr bwMode="auto">
              <a:xfrm>
                <a:off x="4899" y="1539"/>
                <a:ext cx="19" cy="3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45" name="Freeform 81"/>
              <p:cNvSpPr>
                <a:spLocks/>
              </p:cNvSpPr>
              <p:nvPr/>
            </p:nvSpPr>
            <p:spPr bwMode="auto">
              <a:xfrm>
                <a:off x="4803" y="1368"/>
                <a:ext cx="131" cy="2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2"/>
                  </a:cxn>
                  <a:cxn ang="0">
                    <a:pos x="5" y="45"/>
                  </a:cxn>
                  <a:cxn ang="0">
                    <a:pos x="3" y="63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103"/>
                  </a:cxn>
                  <a:cxn ang="0">
                    <a:pos x="0" y="121"/>
                  </a:cxn>
                  <a:cxn ang="0">
                    <a:pos x="3" y="140"/>
                  </a:cxn>
                  <a:cxn ang="0">
                    <a:pos x="7" y="153"/>
                  </a:cxn>
                  <a:cxn ang="0">
                    <a:pos x="8" y="162"/>
                  </a:cxn>
                  <a:cxn ang="0">
                    <a:pos x="8" y="172"/>
                  </a:cxn>
                  <a:cxn ang="0">
                    <a:pos x="6" y="181"/>
                  </a:cxn>
                  <a:cxn ang="0">
                    <a:pos x="9" y="190"/>
                  </a:cxn>
                  <a:cxn ang="0">
                    <a:pos x="15" y="196"/>
                  </a:cxn>
                  <a:cxn ang="0">
                    <a:pos x="26" y="196"/>
                  </a:cxn>
                  <a:cxn ang="0">
                    <a:pos x="40" y="201"/>
                  </a:cxn>
                  <a:cxn ang="0">
                    <a:pos x="55" y="206"/>
                  </a:cxn>
                  <a:cxn ang="0">
                    <a:pos x="65" y="210"/>
                  </a:cxn>
                  <a:cxn ang="0">
                    <a:pos x="74" y="213"/>
                  </a:cxn>
                  <a:cxn ang="0">
                    <a:pos x="98" y="222"/>
                  </a:cxn>
                  <a:cxn ang="0">
                    <a:pos x="108" y="234"/>
                  </a:cxn>
                  <a:cxn ang="0">
                    <a:pos x="115" y="212"/>
                  </a:cxn>
                  <a:cxn ang="0">
                    <a:pos x="119" y="194"/>
                  </a:cxn>
                  <a:cxn ang="0">
                    <a:pos x="123" y="185"/>
                  </a:cxn>
                  <a:cxn ang="0">
                    <a:pos x="112" y="179"/>
                  </a:cxn>
                  <a:cxn ang="0">
                    <a:pos x="102" y="171"/>
                  </a:cxn>
                  <a:cxn ang="0">
                    <a:pos x="89" y="164"/>
                  </a:cxn>
                  <a:cxn ang="0">
                    <a:pos x="76" y="160"/>
                  </a:cxn>
                  <a:cxn ang="0">
                    <a:pos x="66" y="156"/>
                  </a:cxn>
                  <a:cxn ang="0">
                    <a:pos x="58" y="153"/>
                  </a:cxn>
                  <a:cxn ang="0">
                    <a:pos x="57" y="146"/>
                  </a:cxn>
                  <a:cxn ang="0">
                    <a:pos x="54" y="142"/>
                  </a:cxn>
                  <a:cxn ang="0">
                    <a:pos x="57" y="137"/>
                  </a:cxn>
                  <a:cxn ang="0">
                    <a:pos x="57" y="127"/>
                  </a:cxn>
                  <a:cxn ang="0">
                    <a:pos x="62" y="113"/>
                  </a:cxn>
                  <a:cxn ang="0">
                    <a:pos x="66" y="106"/>
                  </a:cxn>
                  <a:cxn ang="0">
                    <a:pos x="70" y="97"/>
                  </a:cxn>
                  <a:cxn ang="0">
                    <a:pos x="71" y="86"/>
                  </a:cxn>
                  <a:cxn ang="0">
                    <a:pos x="73" y="79"/>
                  </a:cxn>
                  <a:cxn ang="0">
                    <a:pos x="76" y="96"/>
                  </a:cxn>
                  <a:cxn ang="0">
                    <a:pos x="78" y="122"/>
                  </a:cxn>
                  <a:cxn ang="0">
                    <a:pos x="81" y="136"/>
                  </a:cxn>
                  <a:cxn ang="0">
                    <a:pos x="87" y="151"/>
                  </a:cxn>
                  <a:cxn ang="0">
                    <a:pos x="89" y="164"/>
                  </a:cxn>
                  <a:cxn ang="0">
                    <a:pos x="96" y="168"/>
                  </a:cxn>
                  <a:cxn ang="0">
                    <a:pos x="102" y="171"/>
                  </a:cxn>
                  <a:cxn ang="0">
                    <a:pos x="112" y="179"/>
                  </a:cxn>
                  <a:cxn ang="0">
                    <a:pos x="123" y="185"/>
                  </a:cxn>
                  <a:cxn ang="0">
                    <a:pos x="128" y="180"/>
                  </a:cxn>
                  <a:cxn ang="0">
                    <a:pos x="131" y="165"/>
                  </a:cxn>
                  <a:cxn ang="0">
                    <a:pos x="131" y="150"/>
                  </a:cxn>
                  <a:cxn ang="0">
                    <a:pos x="130" y="137"/>
                  </a:cxn>
                  <a:cxn ang="0">
                    <a:pos x="131" y="121"/>
                  </a:cxn>
                  <a:cxn ang="0">
                    <a:pos x="136" y="90"/>
                  </a:cxn>
                  <a:cxn ang="0">
                    <a:pos x="136" y="77"/>
                  </a:cxn>
                  <a:cxn ang="0">
                    <a:pos x="136" y="63"/>
                  </a:cxn>
                  <a:cxn ang="0">
                    <a:pos x="134" y="44"/>
                  </a:cxn>
                  <a:cxn ang="0">
                    <a:pos x="133" y="30"/>
                  </a:cxn>
                  <a:cxn ang="0">
                    <a:pos x="128" y="13"/>
                  </a:cxn>
                  <a:cxn ang="0">
                    <a:pos x="125" y="4"/>
                  </a:cxn>
                  <a:cxn ang="0">
                    <a:pos x="4" y="0"/>
                  </a:cxn>
                </a:cxnLst>
                <a:rect l="0" t="0" r="r" b="b"/>
                <a:pathLst>
                  <a:path w="137" h="235">
                    <a:moveTo>
                      <a:pt x="4" y="0"/>
                    </a:moveTo>
                    <a:lnTo>
                      <a:pt x="6" y="22"/>
                    </a:lnTo>
                    <a:lnTo>
                      <a:pt x="5" y="45"/>
                    </a:lnTo>
                    <a:lnTo>
                      <a:pt x="3" y="63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103"/>
                    </a:lnTo>
                    <a:lnTo>
                      <a:pt x="0" y="121"/>
                    </a:lnTo>
                    <a:lnTo>
                      <a:pt x="3" y="140"/>
                    </a:lnTo>
                    <a:lnTo>
                      <a:pt x="7" y="153"/>
                    </a:lnTo>
                    <a:lnTo>
                      <a:pt x="8" y="162"/>
                    </a:lnTo>
                    <a:lnTo>
                      <a:pt x="8" y="172"/>
                    </a:lnTo>
                    <a:lnTo>
                      <a:pt x="6" y="181"/>
                    </a:lnTo>
                    <a:lnTo>
                      <a:pt x="9" y="190"/>
                    </a:lnTo>
                    <a:lnTo>
                      <a:pt x="15" y="196"/>
                    </a:lnTo>
                    <a:lnTo>
                      <a:pt x="26" y="196"/>
                    </a:lnTo>
                    <a:lnTo>
                      <a:pt x="40" y="201"/>
                    </a:lnTo>
                    <a:lnTo>
                      <a:pt x="55" y="206"/>
                    </a:lnTo>
                    <a:lnTo>
                      <a:pt x="65" y="210"/>
                    </a:lnTo>
                    <a:lnTo>
                      <a:pt x="74" y="213"/>
                    </a:lnTo>
                    <a:lnTo>
                      <a:pt x="98" y="222"/>
                    </a:lnTo>
                    <a:lnTo>
                      <a:pt x="108" y="234"/>
                    </a:lnTo>
                    <a:lnTo>
                      <a:pt x="115" y="212"/>
                    </a:lnTo>
                    <a:lnTo>
                      <a:pt x="119" y="194"/>
                    </a:lnTo>
                    <a:lnTo>
                      <a:pt x="123" y="185"/>
                    </a:lnTo>
                    <a:lnTo>
                      <a:pt x="112" y="179"/>
                    </a:lnTo>
                    <a:lnTo>
                      <a:pt x="102" y="171"/>
                    </a:lnTo>
                    <a:lnTo>
                      <a:pt x="89" y="164"/>
                    </a:lnTo>
                    <a:lnTo>
                      <a:pt x="76" y="160"/>
                    </a:lnTo>
                    <a:lnTo>
                      <a:pt x="66" y="156"/>
                    </a:lnTo>
                    <a:lnTo>
                      <a:pt x="58" y="153"/>
                    </a:lnTo>
                    <a:lnTo>
                      <a:pt x="57" y="146"/>
                    </a:lnTo>
                    <a:lnTo>
                      <a:pt x="54" y="142"/>
                    </a:lnTo>
                    <a:lnTo>
                      <a:pt x="57" y="137"/>
                    </a:lnTo>
                    <a:lnTo>
                      <a:pt x="57" y="127"/>
                    </a:lnTo>
                    <a:lnTo>
                      <a:pt x="62" y="113"/>
                    </a:lnTo>
                    <a:lnTo>
                      <a:pt x="66" y="106"/>
                    </a:lnTo>
                    <a:lnTo>
                      <a:pt x="70" y="97"/>
                    </a:lnTo>
                    <a:lnTo>
                      <a:pt x="71" y="86"/>
                    </a:lnTo>
                    <a:lnTo>
                      <a:pt x="73" y="79"/>
                    </a:lnTo>
                    <a:lnTo>
                      <a:pt x="76" y="96"/>
                    </a:lnTo>
                    <a:lnTo>
                      <a:pt x="78" y="122"/>
                    </a:lnTo>
                    <a:lnTo>
                      <a:pt x="81" y="136"/>
                    </a:lnTo>
                    <a:lnTo>
                      <a:pt x="87" y="151"/>
                    </a:lnTo>
                    <a:lnTo>
                      <a:pt x="89" y="164"/>
                    </a:lnTo>
                    <a:lnTo>
                      <a:pt x="96" y="168"/>
                    </a:lnTo>
                    <a:lnTo>
                      <a:pt x="102" y="171"/>
                    </a:lnTo>
                    <a:lnTo>
                      <a:pt x="112" y="179"/>
                    </a:lnTo>
                    <a:lnTo>
                      <a:pt x="123" y="185"/>
                    </a:lnTo>
                    <a:lnTo>
                      <a:pt x="128" y="180"/>
                    </a:lnTo>
                    <a:lnTo>
                      <a:pt x="131" y="165"/>
                    </a:lnTo>
                    <a:lnTo>
                      <a:pt x="131" y="150"/>
                    </a:lnTo>
                    <a:lnTo>
                      <a:pt x="130" y="137"/>
                    </a:lnTo>
                    <a:lnTo>
                      <a:pt x="131" y="121"/>
                    </a:lnTo>
                    <a:lnTo>
                      <a:pt x="136" y="90"/>
                    </a:lnTo>
                    <a:lnTo>
                      <a:pt x="136" y="77"/>
                    </a:lnTo>
                    <a:lnTo>
                      <a:pt x="136" y="63"/>
                    </a:lnTo>
                    <a:lnTo>
                      <a:pt x="134" y="44"/>
                    </a:lnTo>
                    <a:lnTo>
                      <a:pt x="133" y="30"/>
                    </a:lnTo>
                    <a:lnTo>
                      <a:pt x="128" y="13"/>
                    </a:lnTo>
                    <a:lnTo>
                      <a:pt x="125" y="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6" name="Freeform 82"/>
              <p:cNvSpPr>
                <a:spLocks/>
              </p:cNvSpPr>
              <p:nvPr/>
            </p:nvSpPr>
            <p:spPr bwMode="auto">
              <a:xfrm>
                <a:off x="4759" y="1224"/>
                <a:ext cx="194" cy="171"/>
              </a:xfrm>
              <a:custGeom>
                <a:avLst/>
                <a:gdLst/>
                <a:ahLst/>
                <a:cxnLst>
                  <a:cxn ang="0">
                    <a:pos x="67" y="9"/>
                  </a:cxn>
                  <a:cxn ang="0">
                    <a:pos x="48" y="11"/>
                  </a:cxn>
                  <a:cxn ang="0">
                    <a:pos x="38" y="15"/>
                  </a:cxn>
                  <a:cxn ang="0">
                    <a:pos x="29" y="20"/>
                  </a:cxn>
                  <a:cxn ang="0">
                    <a:pos x="22" y="27"/>
                  </a:cxn>
                  <a:cxn ang="0">
                    <a:pos x="16" y="36"/>
                  </a:cxn>
                  <a:cxn ang="0">
                    <a:pos x="12" y="47"/>
                  </a:cxn>
                  <a:cxn ang="0">
                    <a:pos x="4" y="69"/>
                  </a:cxn>
                  <a:cxn ang="0">
                    <a:pos x="0" y="75"/>
                  </a:cxn>
                  <a:cxn ang="0">
                    <a:pos x="12" y="80"/>
                  </a:cxn>
                  <a:cxn ang="0">
                    <a:pos x="27" y="85"/>
                  </a:cxn>
                  <a:cxn ang="0">
                    <a:pos x="37" y="92"/>
                  </a:cxn>
                  <a:cxn ang="0">
                    <a:pos x="45" y="96"/>
                  </a:cxn>
                  <a:cxn ang="0">
                    <a:pos x="53" y="83"/>
                  </a:cxn>
                  <a:cxn ang="0">
                    <a:pos x="53" y="91"/>
                  </a:cxn>
                  <a:cxn ang="0">
                    <a:pos x="50" y="107"/>
                  </a:cxn>
                  <a:cxn ang="0">
                    <a:pos x="48" y="126"/>
                  </a:cxn>
                  <a:cxn ang="0">
                    <a:pos x="47" y="144"/>
                  </a:cxn>
                  <a:cxn ang="0">
                    <a:pos x="47" y="159"/>
                  </a:cxn>
                  <a:cxn ang="0">
                    <a:pos x="52" y="165"/>
                  </a:cxn>
                  <a:cxn ang="0">
                    <a:pos x="63" y="174"/>
                  </a:cxn>
                  <a:cxn ang="0">
                    <a:pos x="77" y="177"/>
                  </a:cxn>
                  <a:cxn ang="0">
                    <a:pos x="94" y="180"/>
                  </a:cxn>
                  <a:cxn ang="0">
                    <a:pos x="107" y="184"/>
                  </a:cxn>
                  <a:cxn ang="0">
                    <a:pos x="120" y="184"/>
                  </a:cxn>
                  <a:cxn ang="0">
                    <a:pos x="135" y="185"/>
                  </a:cxn>
                  <a:cxn ang="0">
                    <a:pos x="146" y="181"/>
                  </a:cxn>
                  <a:cxn ang="0">
                    <a:pos x="160" y="175"/>
                  </a:cxn>
                  <a:cxn ang="0">
                    <a:pos x="169" y="167"/>
                  </a:cxn>
                  <a:cxn ang="0">
                    <a:pos x="174" y="149"/>
                  </a:cxn>
                  <a:cxn ang="0">
                    <a:pos x="176" y="130"/>
                  </a:cxn>
                  <a:cxn ang="0">
                    <a:pos x="175" y="113"/>
                  </a:cxn>
                  <a:cxn ang="0">
                    <a:pos x="171" y="100"/>
                  </a:cxn>
                  <a:cxn ang="0">
                    <a:pos x="170" y="86"/>
                  </a:cxn>
                  <a:cxn ang="0">
                    <a:pos x="166" y="67"/>
                  </a:cxn>
                  <a:cxn ang="0">
                    <a:pos x="177" y="80"/>
                  </a:cxn>
                  <a:cxn ang="0">
                    <a:pos x="179" y="67"/>
                  </a:cxn>
                  <a:cxn ang="0">
                    <a:pos x="184" y="56"/>
                  </a:cxn>
                  <a:cxn ang="0">
                    <a:pos x="190" y="46"/>
                  </a:cxn>
                  <a:cxn ang="0">
                    <a:pos x="195" y="40"/>
                  </a:cxn>
                  <a:cxn ang="0">
                    <a:pos x="203" y="38"/>
                  </a:cxn>
                  <a:cxn ang="0">
                    <a:pos x="194" y="33"/>
                  </a:cxn>
                  <a:cxn ang="0">
                    <a:pos x="187" y="27"/>
                  </a:cxn>
                  <a:cxn ang="0">
                    <a:pos x="177" y="18"/>
                  </a:cxn>
                  <a:cxn ang="0">
                    <a:pos x="168" y="9"/>
                  </a:cxn>
                  <a:cxn ang="0">
                    <a:pos x="158" y="4"/>
                  </a:cxn>
                  <a:cxn ang="0">
                    <a:pos x="143" y="0"/>
                  </a:cxn>
                  <a:cxn ang="0">
                    <a:pos x="134" y="0"/>
                  </a:cxn>
                  <a:cxn ang="0">
                    <a:pos x="67" y="9"/>
                  </a:cxn>
                </a:cxnLst>
                <a:rect l="0" t="0" r="r" b="b"/>
                <a:pathLst>
                  <a:path w="204" h="186">
                    <a:moveTo>
                      <a:pt x="67" y="9"/>
                    </a:moveTo>
                    <a:lnTo>
                      <a:pt x="48" y="11"/>
                    </a:lnTo>
                    <a:lnTo>
                      <a:pt x="38" y="15"/>
                    </a:lnTo>
                    <a:lnTo>
                      <a:pt x="29" y="20"/>
                    </a:lnTo>
                    <a:lnTo>
                      <a:pt x="22" y="27"/>
                    </a:lnTo>
                    <a:lnTo>
                      <a:pt x="16" y="36"/>
                    </a:lnTo>
                    <a:lnTo>
                      <a:pt x="12" y="47"/>
                    </a:lnTo>
                    <a:lnTo>
                      <a:pt x="4" y="69"/>
                    </a:lnTo>
                    <a:lnTo>
                      <a:pt x="0" y="75"/>
                    </a:lnTo>
                    <a:lnTo>
                      <a:pt x="12" y="80"/>
                    </a:lnTo>
                    <a:lnTo>
                      <a:pt x="27" y="85"/>
                    </a:lnTo>
                    <a:lnTo>
                      <a:pt x="37" y="92"/>
                    </a:lnTo>
                    <a:lnTo>
                      <a:pt x="45" y="96"/>
                    </a:lnTo>
                    <a:lnTo>
                      <a:pt x="53" y="83"/>
                    </a:lnTo>
                    <a:lnTo>
                      <a:pt x="53" y="91"/>
                    </a:lnTo>
                    <a:lnTo>
                      <a:pt x="50" y="107"/>
                    </a:lnTo>
                    <a:lnTo>
                      <a:pt x="48" y="126"/>
                    </a:lnTo>
                    <a:lnTo>
                      <a:pt x="47" y="144"/>
                    </a:lnTo>
                    <a:lnTo>
                      <a:pt x="47" y="159"/>
                    </a:lnTo>
                    <a:lnTo>
                      <a:pt x="52" y="165"/>
                    </a:lnTo>
                    <a:lnTo>
                      <a:pt x="63" y="174"/>
                    </a:lnTo>
                    <a:lnTo>
                      <a:pt x="77" y="177"/>
                    </a:lnTo>
                    <a:lnTo>
                      <a:pt x="94" y="180"/>
                    </a:lnTo>
                    <a:lnTo>
                      <a:pt x="107" y="184"/>
                    </a:lnTo>
                    <a:lnTo>
                      <a:pt x="120" y="184"/>
                    </a:lnTo>
                    <a:lnTo>
                      <a:pt x="135" y="185"/>
                    </a:lnTo>
                    <a:lnTo>
                      <a:pt x="146" y="181"/>
                    </a:lnTo>
                    <a:lnTo>
                      <a:pt x="160" y="175"/>
                    </a:lnTo>
                    <a:lnTo>
                      <a:pt x="169" y="167"/>
                    </a:lnTo>
                    <a:lnTo>
                      <a:pt x="174" y="149"/>
                    </a:lnTo>
                    <a:lnTo>
                      <a:pt x="176" y="130"/>
                    </a:lnTo>
                    <a:lnTo>
                      <a:pt x="175" y="113"/>
                    </a:lnTo>
                    <a:lnTo>
                      <a:pt x="171" y="100"/>
                    </a:lnTo>
                    <a:lnTo>
                      <a:pt x="170" y="86"/>
                    </a:lnTo>
                    <a:lnTo>
                      <a:pt x="166" y="67"/>
                    </a:lnTo>
                    <a:lnTo>
                      <a:pt x="177" y="80"/>
                    </a:lnTo>
                    <a:lnTo>
                      <a:pt x="179" y="67"/>
                    </a:lnTo>
                    <a:lnTo>
                      <a:pt x="184" y="56"/>
                    </a:lnTo>
                    <a:lnTo>
                      <a:pt x="190" y="46"/>
                    </a:lnTo>
                    <a:lnTo>
                      <a:pt x="195" y="40"/>
                    </a:lnTo>
                    <a:lnTo>
                      <a:pt x="203" y="38"/>
                    </a:lnTo>
                    <a:lnTo>
                      <a:pt x="194" y="33"/>
                    </a:lnTo>
                    <a:lnTo>
                      <a:pt x="187" y="27"/>
                    </a:lnTo>
                    <a:lnTo>
                      <a:pt x="177" y="18"/>
                    </a:lnTo>
                    <a:lnTo>
                      <a:pt x="168" y="9"/>
                    </a:lnTo>
                    <a:lnTo>
                      <a:pt x="158" y="4"/>
                    </a:lnTo>
                    <a:lnTo>
                      <a:pt x="143" y="0"/>
                    </a:lnTo>
                    <a:lnTo>
                      <a:pt x="134" y="0"/>
                    </a:lnTo>
                    <a:lnTo>
                      <a:pt x="67" y="9"/>
                    </a:lnTo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07676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7" name="Freeform 83"/>
              <p:cNvSpPr>
                <a:spLocks/>
              </p:cNvSpPr>
              <p:nvPr/>
            </p:nvSpPr>
            <p:spPr bwMode="auto">
              <a:xfrm>
                <a:off x="4820" y="1134"/>
                <a:ext cx="64" cy="1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" y="54"/>
                  </a:cxn>
                  <a:cxn ang="0">
                    <a:pos x="2" y="61"/>
                  </a:cxn>
                  <a:cxn ang="0">
                    <a:pos x="4" y="70"/>
                  </a:cxn>
                  <a:cxn ang="0">
                    <a:pos x="7" y="76"/>
                  </a:cxn>
                  <a:cxn ang="0">
                    <a:pos x="9" y="78"/>
                  </a:cxn>
                  <a:cxn ang="0">
                    <a:pos x="12" y="81"/>
                  </a:cxn>
                  <a:cxn ang="0">
                    <a:pos x="10" y="106"/>
                  </a:cxn>
                  <a:cxn ang="0">
                    <a:pos x="43" y="158"/>
                  </a:cxn>
                  <a:cxn ang="0">
                    <a:pos x="64" y="100"/>
                  </a:cxn>
                  <a:cxn ang="0">
                    <a:pos x="63" y="80"/>
                  </a:cxn>
                  <a:cxn ang="0">
                    <a:pos x="66" y="75"/>
                  </a:cxn>
                  <a:cxn ang="0">
                    <a:pos x="68" y="71"/>
                  </a:cxn>
                  <a:cxn ang="0">
                    <a:pos x="69" y="65"/>
                  </a:cxn>
                  <a:cxn ang="0">
                    <a:pos x="69" y="55"/>
                  </a:cxn>
                  <a:cxn ang="0">
                    <a:pos x="67" y="43"/>
                  </a:cxn>
                  <a:cxn ang="0">
                    <a:pos x="65" y="25"/>
                  </a:cxn>
                  <a:cxn ang="0">
                    <a:pos x="62" y="17"/>
                  </a:cxn>
                  <a:cxn ang="0">
                    <a:pos x="57" y="10"/>
                  </a:cxn>
                  <a:cxn ang="0">
                    <a:pos x="52" y="6"/>
                  </a:cxn>
                  <a:cxn ang="0">
                    <a:pos x="45" y="2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8" y="6"/>
                  </a:cxn>
                  <a:cxn ang="0">
                    <a:pos x="11" y="11"/>
                  </a:cxn>
                  <a:cxn ang="0">
                    <a:pos x="3" y="21"/>
                  </a:cxn>
                  <a:cxn ang="0">
                    <a:pos x="1" y="30"/>
                  </a:cxn>
                  <a:cxn ang="0">
                    <a:pos x="0" y="42"/>
                  </a:cxn>
                </a:cxnLst>
                <a:rect l="0" t="0" r="r" b="b"/>
                <a:pathLst>
                  <a:path w="70" h="159">
                    <a:moveTo>
                      <a:pt x="0" y="42"/>
                    </a:moveTo>
                    <a:lnTo>
                      <a:pt x="1" y="54"/>
                    </a:lnTo>
                    <a:lnTo>
                      <a:pt x="2" y="61"/>
                    </a:lnTo>
                    <a:lnTo>
                      <a:pt x="4" y="70"/>
                    </a:lnTo>
                    <a:lnTo>
                      <a:pt x="7" y="76"/>
                    </a:lnTo>
                    <a:lnTo>
                      <a:pt x="9" y="78"/>
                    </a:lnTo>
                    <a:lnTo>
                      <a:pt x="12" y="81"/>
                    </a:lnTo>
                    <a:lnTo>
                      <a:pt x="10" y="106"/>
                    </a:lnTo>
                    <a:lnTo>
                      <a:pt x="43" y="158"/>
                    </a:lnTo>
                    <a:lnTo>
                      <a:pt x="64" y="100"/>
                    </a:lnTo>
                    <a:lnTo>
                      <a:pt x="63" y="80"/>
                    </a:lnTo>
                    <a:lnTo>
                      <a:pt x="66" y="75"/>
                    </a:lnTo>
                    <a:lnTo>
                      <a:pt x="68" y="71"/>
                    </a:lnTo>
                    <a:lnTo>
                      <a:pt x="69" y="65"/>
                    </a:lnTo>
                    <a:lnTo>
                      <a:pt x="69" y="55"/>
                    </a:lnTo>
                    <a:lnTo>
                      <a:pt x="67" y="43"/>
                    </a:lnTo>
                    <a:lnTo>
                      <a:pt x="65" y="25"/>
                    </a:lnTo>
                    <a:lnTo>
                      <a:pt x="62" y="17"/>
                    </a:lnTo>
                    <a:lnTo>
                      <a:pt x="57" y="10"/>
                    </a:lnTo>
                    <a:lnTo>
                      <a:pt x="52" y="6"/>
                    </a:lnTo>
                    <a:lnTo>
                      <a:pt x="45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3" y="21"/>
                    </a:lnTo>
                    <a:lnTo>
                      <a:pt x="1" y="3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BF7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8" name="Oval 84"/>
              <p:cNvSpPr>
                <a:spLocks noChangeArrowheads="1"/>
              </p:cNvSpPr>
              <p:nvPr/>
            </p:nvSpPr>
            <p:spPr bwMode="auto">
              <a:xfrm>
                <a:off x="4839" y="1190"/>
                <a:ext cx="27" cy="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49" name="Freeform 85"/>
              <p:cNvSpPr>
                <a:spLocks/>
              </p:cNvSpPr>
              <p:nvPr/>
            </p:nvSpPr>
            <p:spPr bwMode="auto">
              <a:xfrm>
                <a:off x="4833" y="1184"/>
                <a:ext cx="40" cy="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6" y="1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4" y="1"/>
                  </a:cxn>
                  <a:cxn ang="0">
                    <a:pos x="26" y="2"/>
                  </a:cxn>
                  <a:cxn ang="0">
                    <a:pos x="27" y="3"/>
                  </a:cxn>
                  <a:cxn ang="0">
                    <a:pos x="26" y="4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6" y="3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rect l="0" t="0" r="r" b="b"/>
                <a:pathLst>
                  <a:path w="28" h="5">
                    <a:moveTo>
                      <a:pt x="1" y="2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6" y="3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7F5F3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86"/>
              <p:cNvGrpSpPr>
                <a:grpSpLocks/>
              </p:cNvGrpSpPr>
              <p:nvPr/>
            </p:nvGrpSpPr>
            <p:grpSpPr bwMode="auto">
              <a:xfrm>
                <a:off x="4812" y="1131"/>
                <a:ext cx="76" cy="58"/>
                <a:chOff x="5811" y="1295"/>
                <a:chExt cx="82" cy="62"/>
              </a:xfrm>
            </p:grpSpPr>
            <p:sp>
              <p:nvSpPr>
                <p:cNvPr id="139351" name="Freeform 87"/>
                <p:cNvSpPr>
                  <a:spLocks/>
                </p:cNvSpPr>
                <p:nvPr/>
              </p:nvSpPr>
              <p:spPr bwMode="auto">
                <a:xfrm>
                  <a:off x="5811" y="1295"/>
                  <a:ext cx="58" cy="62"/>
                </a:xfrm>
                <a:custGeom>
                  <a:avLst/>
                  <a:gdLst/>
                  <a:ahLst/>
                  <a:cxnLst>
                    <a:cxn ang="0">
                      <a:pos x="57" y="8"/>
                    </a:cxn>
                    <a:cxn ang="0">
                      <a:pos x="56" y="5"/>
                    </a:cxn>
                    <a:cxn ang="0">
                      <a:pos x="55" y="3"/>
                    </a:cxn>
                    <a:cxn ang="0">
                      <a:pos x="54" y="1"/>
                    </a:cxn>
                    <a:cxn ang="0">
                      <a:pos x="53" y="0"/>
                    </a:cxn>
                    <a:cxn ang="0">
                      <a:pos x="51" y="0"/>
                    </a:cxn>
                    <a:cxn ang="0">
                      <a:pos x="47" y="0"/>
                    </a:cxn>
                    <a:cxn ang="0">
                      <a:pos x="43" y="0"/>
                    </a:cxn>
                    <a:cxn ang="0">
                      <a:pos x="40" y="0"/>
                    </a:cxn>
                    <a:cxn ang="0">
                      <a:pos x="36" y="2"/>
                    </a:cxn>
                    <a:cxn ang="0">
                      <a:pos x="34" y="3"/>
                    </a:cxn>
                    <a:cxn ang="0">
                      <a:pos x="32" y="4"/>
                    </a:cxn>
                    <a:cxn ang="0">
                      <a:pos x="29" y="6"/>
                    </a:cxn>
                    <a:cxn ang="0">
                      <a:pos x="26" y="6"/>
                    </a:cxn>
                    <a:cxn ang="0">
                      <a:pos x="23" y="7"/>
                    </a:cxn>
                    <a:cxn ang="0">
                      <a:pos x="20" y="8"/>
                    </a:cxn>
                    <a:cxn ang="0">
                      <a:pos x="18" y="10"/>
                    </a:cxn>
                    <a:cxn ang="0">
                      <a:pos x="15" y="12"/>
                    </a:cxn>
                    <a:cxn ang="0">
                      <a:pos x="13" y="16"/>
                    </a:cxn>
                    <a:cxn ang="0">
                      <a:pos x="11" y="18"/>
                    </a:cxn>
                    <a:cxn ang="0">
                      <a:pos x="9" y="20"/>
                    </a:cxn>
                    <a:cxn ang="0">
                      <a:pos x="7" y="21"/>
                    </a:cxn>
                    <a:cxn ang="0">
                      <a:pos x="6" y="23"/>
                    </a:cxn>
                    <a:cxn ang="0">
                      <a:pos x="4" y="26"/>
                    </a:cxn>
                    <a:cxn ang="0">
                      <a:pos x="2" y="29"/>
                    </a:cxn>
                    <a:cxn ang="0">
                      <a:pos x="1" y="33"/>
                    </a:cxn>
                    <a:cxn ang="0">
                      <a:pos x="1" y="36"/>
                    </a:cxn>
                    <a:cxn ang="0">
                      <a:pos x="0" y="40"/>
                    </a:cxn>
                    <a:cxn ang="0">
                      <a:pos x="1" y="46"/>
                    </a:cxn>
                    <a:cxn ang="0">
                      <a:pos x="2" y="49"/>
                    </a:cxn>
                    <a:cxn ang="0">
                      <a:pos x="4" y="53"/>
                    </a:cxn>
                    <a:cxn ang="0">
                      <a:pos x="4" y="56"/>
                    </a:cxn>
                    <a:cxn ang="0">
                      <a:pos x="6" y="57"/>
                    </a:cxn>
                    <a:cxn ang="0">
                      <a:pos x="8" y="58"/>
                    </a:cxn>
                    <a:cxn ang="0">
                      <a:pos x="12" y="61"/>
                    </a:cxn>
                    <a:cxn ang="0">
                      <a:pos x="13" y="55"/>
                    </a:cxn>
                    <a:cxn ang="0">
                      <a:pos x="13" y="52"/>
                    </a:cxn>
                    <a:cxn ang="0">
                      <a:pos x="13" y="49"/>
                    </a:cxn>
                    <a:cxn ang="0">
                      <a:pos x="14" y="46"/>
                    </a:cxn>
                    <a:cxn ang="0">
                      <a:pos x="15" y="41"/>
                    </a:cxn>
                    <a:cxn ang="0">
                      <a:pos x="16" y="37"/>
                    </a:cxn>
                    <a:cxn ang="0">
                      <a:pos x="17" y="35"/>
                    </a:cxn>
                    <a:cxn ang="0">
                      <a:pos x="18" y="32"/>
                    </a:cxn>
                    <a:cxn ang="0">
                      <a:pos x="18" y="26"/>
                    </a:cxn>
                    <a:cxn ang="0">
                      <a:pos x="22" y="26"/>
                    </a:cxn>
                    <a:cxn ang="0">
                      <a:pos x="27" y="26"/>
                    </a:cxn>
                    <a:cxn ang="0">
                      <a:pos x="31" y="24"/>
                    </a:cxn>
                    <a:cxn ang="0">
                      <a:pos x="35" y="21"/>
                    </a:cxn>
                    <a:cxn ang="0">
                      <a:pos x="38" y="17"/>
                    </a:cxn>
                    <a:cxn ang="0">
                      <a:pos x="41" y="13"/>
                    </a:cxn>
                    <a:cxn ang="0">
                      <a:pos x="43" y="11"/>
                    </a:cxn>
                    <a:cxn ang="0">
                      <a:pos x="47" y="10"/>
                    </a:cxn>
                    <a:cxn ang="0">
                      <a:pos x="50" y="10"/>
                    </a:cxn>
                    <a:cxn ang="0">
                      <a:pos x="57" y="8"/>
                    </a:cxn>
                  </a:cxnLst>
                  <a:rect l="0" t="0" r="r" b="b"/>
                  <a:pathLst>
                    <a:path w="58" h="62">
                      <a:moveTo>
                        <a:pt x="57" y="8"/>
                      </a:move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4" y="1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6" y="2"/>
                      </a:lnTo>
                      <a:lnTo>
                        <a:pt x="34" y="3"/>
                      </a:lnTo>
                      <a:lnTo>
                        <a:pt x="32" y="4"/>
                      </a:lnTo>
                      <a:lnTo>
                        <a:pt x="29" y="6"/>
                      </a:lnTo>
                      <a:lnTo>
                        <a:pt x="26" y="6"/>
                      </a:lnTo>
                      <a:lnTo>
                        <a:pt x="23" y="7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3" y="16"/>
                      </a:lnTo>
                      <a:lnTo>
                        <a:pt x="11" y="18"/>
                      </a:lnTo>
                      <a:lnTo>
                        <a:pt x="9" y="20"/>
                      </a:lnTo>
                      <a:lnTo>
                        <a:pt x="7" y="21"/>
                      </a:lnTo>
                      <a:lnTo>
                        <a:pt x="6" y="23"/>
                      </a:lnTo>
                      <a:lnTo>
                        <a:pt x="4" y="26"/>
                      </a:lnTo>
                      <a:lnTo>
                        <a:pt x="2" y="29"/>
                      </a:lnTo>
                      <a:lnTo>
                        <a:pt x="1" y="33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1" y="46"/>
                      </a:lnTo>
                      <a:lnTo>
                        <a:pt x="2" y="49"/>
                      </a:lnTo>
                      <a:lnTo>
                        <a:pt x="4" y="53"/>
                      </a:lnTo>
                      <a:lnTo>
                        <a:pt x="4" y="56"/>
                      </a:lnTo>
                      <a:lnTo>
                        <a:pt x="6" y="57"/>
                      </a:lnTo>
                      <a:lnTo>
                        <a:pt x="8" y="58"/>
                      </a:lnTo>
                      <a:lnTo>
                        <a:pt x="12" y="61"/>
                      </a:lnTo>
                      <a:lnTo>
                        <a:pt x="13" y="55"/>
                      </a:lnTo>
                      <a:lnTo>
                        <a:pt x="13" y="52"/>
                      </a:lnTo>
                      <a:lnTo>
                        <a:pt x="13" y="49"/>
                      </a:lnTo>
                      <a:lnTo>
                        <a:pt x="14" y="46"/>
                      </a:lnTo>
                      <a:lnTo>
                        <a:pt x="15" y="41"/>
                      </a:lnTo>
                      <a:lnTo>
                        <a:pt x="16" y="37"/>
                      </a:lnTo>
                      <a:lnTo>
                        <a:pt x="17" y="35"/>
                      </a:lnTo>
                      <a:lnTo>
                        <a:pt x="18" y="32"/>
                      </a:lnTo>
                      <a:lnTo>
                        <a:pt x="18" y="26"/>
                      </a:lnTo>
                      <a:lnTo>
                        <a:pt x="22" y="26"/>
                      </a:lnTo>
                      <a:lnTo>
                        <a:pt x="27" y="26"/>
                      </a:lnTo>
                      <a:lnTo>
                        <a:pt x="31" y="24"/>
                      </a:lnTo>
                      <a:lnTo>
                        <a:pt x="35" y="21"/>
                      </a:lnTo>
                      <a:lnTo>
                        <a:pt x="38" y="17"/>
                      </a:lnTo>
                      <a:lnTo>
                        <a:pt x="41" y="13"/>
                      </a:lnTo>
                      <a:lnTo>
                        <a:pt x="43" y="11"/>
                      </a:lnTo>
                      <a:lnTo>
                        <a:pt x="47" y="10"/>
                      </a:lnTo>
                      <a:lnTo>
                        <a:pt x="50" y="10"/>
                      </a:lnTo>
                      <a:lnTo>
                        <a:pt x="57" y="8"/>
                      </a:lnTo>
                    </a:path>
                  </a:pathLst>
                </a:custGeom>
                <a:gradFill rotWithShape="0">
                  <a:gsLst>
                    <a:gs pos="0">
                      <a:srgbClr val="936E49"/>
                    </a:gs>
                    <a:gs pos="100000">
                      <a:srgbClr val="936E4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2" name="Freeform 88"/>
                <p:cNvSpPr>
                  <a:spLocks/>
                </p:cNvSpPr>
                <p:nvPr/>
              </p:nvSpPr>
              <p:spPr bwMode="auto">
                <a:xfrm>
                  <a:off x="5868" y="1303"/>
                  <a:ext cx="25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9" y="2"/>
                    </a:cxn>
                    <a:cxn ang="0">
                      <a:pos x="12" y="4"/>
                    </a:cxn>
                    <a:cxn ang="0">
                      <a:pos x="15" y="8"/>
                    </a:cxn>
                    <a:cxn ang="0">
                      <a:pos x="18" y="12"/>
                    </a:cxn>
                    <a:cxn ang="0">
                      <a:pos x="20" y="17"/>
                    </a:cxn>
                    <a:cxn ang="0">
                      <a:pos x="21" y="21"/>
                    </a:cxn>
                    <a:cxn ang="0">
                      <a:pos x="21" y="26"/>
                    </a:cxn>
                    <a:cxn ang="0">
                      <a:pos x="20" y="31"/>
                    </a:cxn>
                    <a:cxn ang="0">
                      <a:pos x="22" y="37"/>
                    </a:cxn>
                    <a:cxn ang="0">
                      <a:pos x="23" y="41"/>
                    </a:cxn>
                    <a:cxn ang="0">
                      <a:pos x="24" y="45"/>
                    </a:cxn>
                    <a:cxn ang="0">
                      <a:pos x="24" y="49"/>
                    </a:cxn>
                    <a:cxn ang="0">
                      <a:pos x="24" y="52"/>
                    </a:cxn>
                    <a:cxn ang="0">
                      <a:pos x="20" y="51"/>
                    </a:cxn>
                    <a:cxn ang="0">
                      <a:pos x="18" y="49"/>
                    </a:cxn>
                    <a:cxn ang="0">
                      <a:pos x="15" y="45"/>
                    </a:cxn>
                    <a:cxn ang="0">
                      <a:pos x="14" y="41"/>
                    </a:cxn>
                    <a:cxn ang="0">
                      <a:pos x="14" y="35"/>
                    </a:cxn>
                    <a:cxn ang="0">
                      <a:pos x="13" y="29"/>
                    </a:cxn>
                    <a:cxn ang="0">
                      <a:pos x="12" y="21"/>
                    </a:cxn>
                    <a:cxn ang="0">
                      <a:pos x="10" y="18"/>
                    </a:cxn>
                    <a:cxn ang="0">
                      <a:pos x="7" y="14"/>
                    </a:cxn>
                    <a:cxn ang="0">
                      <a:pos x="3" y="10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5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5" y="8"/>
                      </a:lnTo>
                      <a:lnTo>
                        <a:pt x="18" y="12"/>
                      </a:lnTo>
                      <a:lnTo>
                        <a:pt x="20" y="17"/>
                      </a:lnTo>
                      <a:lnTo>
                        <a:pt x="21" y="21"/>
                      </a:lnTo>
                      <a:lnTo>
                        <a:pt x="21" y="26"/>
                      </a:lnTo>
                      <a:lnTo>
                        <a:pt x="20" y="31"/>
                      </a:lnTo>
                      <a:lnTo>
                        <a:pt x="22" y="37"/>
                      </a:lnTo>
                      <a:lnTo>
                        <a:pt x="23" y="41"/>
                      </a:lnTo>
                      <a:lnTo>
                        <a:pt x="24" y="45"/>
                      </a:lnTo>
                      <a:lnTo>
                        <a:pt x="24" y="49"/>
                      </a:lnTo>
                      <a:lnTo>
                        <a:pt x="24" y="52"/>
                      </a:lnTo>
                      <a:lnTo>
                        <a:pt x="20" y="51"/>
                      </a:lnTo>
                      <a:lnTo>
                        <a:pt x="18" y="49"/>
                      </a:lnTo>
                      <a:lnTo>
                        <a:pt x="15" y="45"/>
                      </a:lnTo>
                      <a:lnTo>
                        <a:pt x="14" y="41"/>
                      </a:lnTo>
                      <a:lnTo>
                        <a:pt x="14" y="35"/>
                      </a:lnTo>
                      <a:lnTo>
                        <a:pt x="13" y="29"/>
                      </a:lnTo>
                      <a:lnTo>
                        <a:pt x="12" y="21"/>
                      </a:lnTo>
                      <a:lnTo>
                        <a:pt x="10" y="18"/>
                      </a:lnTo>
                      <a:lnTo>
                        <a:pt x="7" y="14"/>
                      </a:lnTo>
                      <a:lnTo>
                        <a:pt x="3" y="10"/>
                      </a:lnTo>
                      <a:lnTo>
                        <a:pt x="1" y="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36E49"/>
                    </a:gs>
                    <a:gs pos="100000">
                      <a:srgbClr val="936E4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9"/>
              <p:cNvGrpSpPr>
                <a:grpSpLocks/>
              </p:cNvGrpSpPr>
              <p:nvPr/>
            </p:nvGrpSpPr>
            <p:grpSpPr bwMode="auto">
              <a:xfrm>
                <a:off x="4811" y="1212"/>
                <a:ext cx="88" cy="69"/>
                <a:chOff x="5810" y="1383"/>
                <a:chExt cx="94" cy="74"/>
              </a:xfrm>
            </p:grpSpPr>
            <p:sp>
              <p:nvSpPr>
                <p:cNvPr id="139354" name="Freeform 90"/>
                <p:cNvSpPr>
                  <a:spLocks/>
                </p:cNvSpPr>
                <p:nvPr/>
              </p:nvSpPr>
              <p:spPr bwMode="auto">
                <a:xfrm>
                  <a:off x="5810" y="1386"/>
                  <a:ext cx="54" cy="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6" y="2"/>
                    </a:cxn>
                    <a:cxn ang="0">
                      <a:pos x="12" y="6"/>
                    </a:cxn>
                    <a:cxn ang="0">
                      <a:pos x="9" y="9"/>
                    </a:cxn>
                    <a:cxn ang="0">
                      <a:pos x="6" y="14"/>
                    </a:cxn>
                    <a:cxn ang="0">
                      <a:pos x="3" y="20"/>
                    </a:cxn>
                    <a:cxn ang="0">
                      <a:pos x="1" y="27"/>
                    </a:cxn>
                    <a:cxn ang="0">
                      <a:pos x="0" y="34"/>
                    </a:cxn>
                    <a:cxn ang="0">
                      <a:pos x="0" y="41"/>
                    </a:cxn>
                    <a:cxn ang="0">
                      <a:pos x="2" y="44"/>
                    </a:cxn>
                    <a:cxn ang="0">
                      <a:pos x="3" y="40"/>
                    </a:cxn>
                    <a:cxn ang="0">
                      <a:pos x="6" y="37"/>
                    </a:cxn>
                    <a:cxn ang="0">
                      <a:pos x="11" y="36"/>
                    </a:cxn>
                    <a:cxn ang="0">
                      <a:pos x="19" y="38"/>
                    </a:cxn>
                    <a:cxn ang="0">
                      <a:pos x="26" y="42"/>
                    </a:cxn>
                    <a:cxn ang="0">
                      <a:pos x="31" y="46"/>
                    </a:cxn>
                    <a:cxn ang="0">
                      <a:pos x="35" y="50"/>
                    </a:cxn>
                    <a:cxn ang="0">
                      <a:pos x="39" y="57"/>
                    </a:cxn>
                    <a:cxn ang="0">
                      <a:pos x="41" y="61"/>
                    </a:cxn>
                    <a:cxn ang="0">
                      <a:pos x="44" y="64"/>
                    </a:cxn>
                    <a:cxn ang="0">
                      <a:pos x="49" y="69"/>
                    </a:cxn>
                    <a:cxn ang="0">
                      <a:pos x="53" y="70"/>
                    </a:cxn>
                    <a:cxn ang="0">
                      <a:pos x="45" y="55"/>
                    </a:cxn>
                    <a:cxn ang="0">
                      <a:pos x="37" y="39"/>
                    </a:cxn>
                    <a:cxn ang="0">
                      <a:pos x="30" y="27"/>
                    </a:cxn>
                    <a:cxn ang="0">
                      <a:pos x="24" y="18"/>
                    </a:cxn>
                    <a:cxn ang="0">
                      <a:pos x="22" y="13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54" h="71">
                      <a:moveTo>
                        <a:pt x="21" y="0"/>
                      </a:move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9" y="9"/>
                      </a:lnTo>
                      <a:lnTo>
                        <a:pt x="6" y="14"/>
                      </a:lnTo>
                      <a:lnTo>
                        <a:pt x="3" y="20"/>
                      </a:lnTo>
                      <a:lnTo>
                        <a:pt x="1" y="27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2" y="44"/>
                      </a:lnTo>
                      <a:lnTo>
                        <a:pt x="3" y="40"/>
                      </a:lnTo>
                      <a:lnTo>
                        <a:pt x="6" y="37"/>
                      </a:lnTo>
                      <a:lnTo>
                        <a:pt x="11" y="36"/>
                      </a:lnTo>
                      <a:lnTo>
                        <a:pt x="19" y="38"/>
                      </a:lnTo>
                      <a:lnTo>
                        <a:pt x="26" y="42"/>
                      </a:lnTo>
                      <a:lnTo>
                        <a:pt x="31" y="46"/>
                      </a:lnTo>
                      <a:lnTo>
                        <a:pt x="35" y="50"/>
                      </a:lnTo>
                      <a:lnTo>
                        <a:pt x="39" y="57"/>
                      </a:lnTo>
                      <a:lnTo>
                        <a:pt x="41" y="61"/>
                      </a:lnTo>
                      <a:lnTo>
                        <a:pt x="44" y="64"/>
                      </a:lnTo>
                      <a:lnTo>
                        <a:pt x="49" y="69"/>
                      </a:lnTo>
                      <a:lnTo>
                        <a:pt x="53" y="70"/>
                      </a:lnTo>
                      <a:lnTo>
                        <a:pt x="45" y="55"/>
                      </a:lnTo>
                      <a:lnTo>
                        <a:pt x="37" y="39"/>
                      </a:lnTo>
                      <a:lnTo>
                        <a:pt x="30" y="27"/>
                      </a:lnTo>
                      <a:lnTo>
                        <a:pt x="24" y="18"/>
                      </a:lnTo>
                      <a:lnTo>
                        <a:pt x="22" y="13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F66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5" name="Freeform 91"/>
                <p:cNvSpPr>
                  <a:spLocks/>
                </p:cNvSpPr>
                <p:nvPr/>
              </p:nvSpPr>
              <p:spPr bwMode="auto">
                <a:xfrm>
                  <a:off x="5862" y="1383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6" y="54"/>
                    </a:cxn>
                    <a:cxn ang="0">
                      <a:pos x="9" y="40"/>
                    </a:cxn>
                    <a:cxn ang="0">
                      <a:pos x="15" y="21"/>
                    </a:cxn>
                    <a:cxn ang="0">
                      <a:pos x="17" y="14"/>
                    </a:cxn>
                    <a:cxn ang="0">
                      <a:pos x="19" y="7"/>
                    </a:cxn>
                    <a:cxn ang="0">
                      <a:pos x="19" y="0"/>
                    </a:cxn>
                    <a:cxn ang="0">
                      <a:pos x="25" y="3"/>
                    </a:cxn>
                    <a:cxn ang="0">
                      <a:pos x="33" y="8"/>
                    </a:cxn>
                    <a:cxn ang="0">
                      <a:pos x="38" y="15"/>
                    </a:cxn>
                    <a:cxn ang="0">
                      <a:pos x="40" y="23"/>
                    </a:cxn>
                    <a:cxn ang="0">
                      <a:pos x="41" y="33"/>
                    </a:cxn>
                    <a:cxn ang="0">
                      <a:pos x="41" y="38"/>
                    </a:cxn>
                    <a:cxn ang="0">
                      <a:pos x="37" y="36"/>
                    </a:cxn>
                    <a:cxn ang="0">
                      <a:pos x="30" y="37"/>
                    </a:cxn>
                    <a:cxn ang="0">
                      <a:pos x="21" y="42"/>
                    </a:cxn>
                    <a:cxn ang="0">
                      <a:pos x="15" y="48"/>
                    </a:cxn>
                    <a:cxn ang="0">
                      <a:pos x="10" y="56"/>
                    </a:cxn>
                    <a:cxn ang="0">
                      <a:pos x="6" y="63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42" h="73">
                      <a:moveTo>
                        <a:pt x="0" y="72"/>
                      </a:moveTo>
                      <a:lnTo>
                        <a:pt x="6" y="54"/>
                      </a:lnTo>
                      <a:lnTo>
                        <a:pt x="9" y="40"/>
                      </a:lnTo>
                      <a:lnTo>
                        <a:pt x="15" y="21"/>
                      </a:lnTo>
                      <a:lnTo>
                        <a:pt x="17" y="14"/>
                      </a:ln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25" y="3"/>
                      </a:lnTo>
                      <a:lnTo>
                        <a:pt x="33" y="8"/>
                      </a:lnTo>
                      <a:lnTo>
                        <a:pt x="38" y="15"/>
                      </a:lnTo>
                      <a:lnTo>
                        <a:pt x="40" y="23"/>
                      </a:lnTo>
                      <a:lnTo>
                        <a:pt x="41" y="33"/>
                      </a:lnTo>
                      <a:lnTo>
                        <a:pt x="41" y="38"/>
                      </a:lnTo>
                      <a:lnTo>
                        <a:pt x="37" y="36"/>
                      </a:lnTo>
                      <a:lnTo>
                        <a:pt x="30" y="37"/>
                      </a:lnTo>
                      <a:lnTo>
                        <a:pt x="21" y="42"/>
                      </a:lnTo>
                      <a:lnTo>
                        <a:pt x="15" y="48"/>
                      </a:lnTo>
                      <a:lnTo>
                        <a:pt x="10" y="56"/>
                      </a:lnTo>
                      <a:lnTo>
                        <a:pt x="6" y="63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66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92"/>
              <p:cNvGrpSpPr>
                <a:grpSpLocks/>
              </p:cNvGrpSpPr>
              <p:nvPr/>
            </p:nvGrpSpPr>
            <p:grpSpPr bwMode="auto">
              <a:xfrm>
                <a:off x="4826" y="1160"/>
                <a:ext cx="53" cy="15"/>
                <a:chOff x="6048" y="912"/>
                <a:chExt cx="384" cy="144"/>
              </a:xfrm>
            </p:grpSpPr>
            <p:sp>
              <p:nvSpPr>
                <p:cNvPr id="139357" name="Oval 93"/>
                <p:cNvSpPr>
                  <a:spLocks noChangeArrowheads="1"/>
                </p:cNvSpPr>
                <p:nvPr/>
              </p:nvSpPr>
              <p:spPr bwMode="auto">
                <a:xfrm>
                  <a:off x="6048" y="912"/>
                  <a:ext cx="192" cy="14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58" name="Oval 94"/>
                <p:cNvSpPr>
                  <a:spLocks noChangeArrowheads="1"/>
                </p:cNvSpPr>
                <p:nvPr/>
              </p:nvSpPr>
              <p:spPr bwMode="auto">
                <a:xfrm>
                  <a:off x="6240" y="912"/>
                  <a:ext cx="192" cy="14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95"/>
              <p:cNvGrpSpPr>
                <a:grpSpLocks/>
              </p:cNvGrpSpPr>
              <p:nvPr/>
            </p:nvGrpSpPr>
            <p:grpSpPr bwMode="auto">
              <a:xfrm>
                <a:off x="4907" y="1537"/>
                <a:ext cx="43" cy="80"/>
                <a:chOff x="5915" y="1732"/>
                <a:chExt cx="52" cy="98"/>
              </a:xfrm>
            </p:grpSpPr>
            <p:sp>
              <p:nvSpPr>
                <p:cNvPr id="139360" name="Freeform 96"/>
                <p:cNvSpPr>
                  <a:spLocks/>
                </p:cNvSpPr>
                <p:nvPr/>
              </p:nvSpPr>
              <p:spPr bwMode="auto">
                <a:xfrm>
                  <a:off x="5930" y="1736"/>
                  <a:ext cx="37" cy="94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32" y="1"/>
                    </a:cxn>
                    <a:cxn ang="0">
                      <a:pos x="29" y="27"/>
                    </a:cxn>
                    <a:cxn ang="0">
                      <a:pos x="23" y="27"/>
                    </a:cxn>
                    <a:cxn ang="0">
                      <a:pos x="24" y="32"/>
                    </a:cxn>
                    <a:cxn ang="0">
                      <a:pos x="25" y="36"/>
                    </a:cxn>
                    <a:cxn ang="0">
                      <a:pos x="25" y="39"/>
                    </a:cxn>
                    <a:cxn ang="0">
                      <a:pos x="28" y="41"/>
                    </a:cxn>
                    <a:cxn ang="0">
                      <a:pos x="31" y="44"/>
                    </a:cxn>
                    <a:cxn ang="0">
                      <a:pos x="33" y="47"/>
                    </a:cxn>
                    <a:cxn ang="0">
                      <a:pos x="34" y="49"/>
                    </a:cxn>
                    <a:cxn ang="0">
                      <a:pos x="36" y="51"/>
                    </a:cxn>
                    <a:cxn ang="0">
                      <a:pos x="36" y="53"/>
                    </a:cxn>
                    <a:cxn ang="0">
                      <a:pos x="36" y="60"/>
                    </a:cxn>
                    <a:cxn ang="0">
                      <a:pos x="35" y="66"/>
                    </a:cxn>
                    <a:cxn ang="0">
                      <a:pos x="34" y="70"/>
                    </a:cxn>
                    <a:cxn ang="0">
                      <a:pos x="32" y="74"/>
                    </a:cxn>
                    <a:cxn ang="0">
                      <a:pos x="31" y="78"/>
                    </a:cxn>
                    <a:cxn ang="0">
                      <a:pos x="29" y="82"/>
                    </a:cxn>
                    <a:cxn ang="0">
                      <a:pos x="27" y="84"/>
                    </a:cxn>
                    <a:cxn ang="0">
                      <a:pos x="24" y="87"/>
                    </a:cxn>
                    <a:cxn ang="0">
                      <a:pos x="21" y="89"/>
                    </a:cxn>
                    <a:cxn ang="0">
                      <a:pos x="17" y="90"/>
                    </a:cxn>
                    <a:cxn ang="0">
                      <a:pos x="13" y="92"/>
                    </a:cxn>
                    <a:cxn ang="0">
                      <a:pos x="8" y="93"/>
                    </a:cxn>
                    <a:cxn ang="0">
                      <a:pos x="2" y="93"/>
                    </a:cxn>
                    <a:cxn ang="0">
                      <a:pos x="0" y="91"/>
                    </a:cxn>
                    <a:cxn ang="0">
                      <a:pos x="1" y="90"/>
                    </a:cxn>
                    <a:cxn ang="0">
                      <a:pos x="3" y="88"/>
                    </a:cxn>
                    <a:cxn ang="0">
                      <a:pos x="7" y="87"/>
                    </a:cxn>
                    <a:cxn ang="0">
                      <a:pos x="15" y="83"/>
                    </a:cxn>
                    <a:cxn ang="0">
                      <a:pos x="20" y="78"/>
                    </a:cxn>
                    <a:cxn ang="0">
                      <a:pos x="24" y="72"/>
                    </a:cxn>
                    <a:cxn ang="0">
                      <a:pos x="25" y="63"/>
                    </a:cxn>
                    <a:cxn ang="0">
                      <a:pos x="25" y="55"/>
                    </a:cxn>
                    <a:cxn ang="0">
                      <a:pos x="21" y="48"/>
                    </a:cxn>
                    <a:cxn ang="0">
                      <a:pos x="17" y="43"/>
                    </a:cxn>
                    <a:cxn ang="0">
                      <a:pos x="16" y="38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37" h="94">
                      <a:moveTo>
                        <a:pt x="17" y="0"/>
                      </a:moveTo>
                      <a:lnTo>
                        <a:pt x="32" y="1"/>
                      </a:lnTo>
                      <a:lnTo>
                        <a:pt x="29" y="27"/>
                      </a:lnTo>
                      <a:lnTo>
                        <a:pt x="23" y="27"/>
                      </a:lnTo>
                      <a:lnTo>
                        <a:pt x="24" y="32"/>
                      </a:lnTo>
                      <a:lnTo>
                        <a:pt x="25" y="36"/>
                      </a:lnTo>
                      <a:lnTo>
                        <a:pt x="25" y="39"/>
                      </a:lnTo>
                      <a:lnTo>
                        <a:pt x="28" y="41"/>
                      </a:lnTo>
                      <a:lnTo>
                        <a:pt x="31" y="44"/>
                      </a:lnTo>
                      <a:lnTo>
                        <a:pt x="33" y="47"/>
                      </a:lnTo>
                      <a:lnTo>
                        <a:pt x="34" y="49"/>
                      </a:lnTo>
                      <a:lnTo>
                        <a:pt x="36" y="51"/>
                      </a:lnTo>
                      <a:lnTo>
                        <a:pt x="36" y="53"/>
                      </a:lnTo>
                      <a:lnTo>
                        <a:pt x="36" y="60"/>
                      </a:lnTo>
                      <a:lnTo>
                        <a:pt x="35" y="66"/>
                      </a:lnTo>
                      <a:lnTo>
                        <a:pt x="34" y="70"/>
                      </a:lnTo>
                      <a:lnTo>
                        <a:pt x="32" y="74"/>
                      </a:lnTo>
                      <a:lnTo>
                        <a:pt x="31" y="78"/>
                      </a:lnTo>
                      <a:lnTo>
                        <a:pt x="29" y="82"/>
                      </a:lnTo>
                      <a:lnTo>
                        <a:pt x="27" y="84"/>
                      </a:lnTo>
                      <a:lnTo>
                        <a:pt x="24" y="87"/>
                      </a:lnTo>
                      <a:lnTo>
                        <a:pt x="21" y="89"/>
                      </a:lnTo>
                      <a:lnTo>
                        <a:pt x="17" y="90"/>
                      </a:lnTo>
                      <a:lnTo>
                        <a:pt x="13" y="92"/>
                      </a:lnTo>
                      <a:lnTo>
                        <a:pt x="8" y="93"/>
                      </a:lnTo>
                      <a:lnTo>
                        <a:pt x="2" y="93"/>
                      </a:lnTo>
                      <a:lnTo>
                        <a:pt x="0" y="91"/>
                      </a:lnTo>
                      <a:lnTo>
                        <a:pt x="1" y="90"/>
                      </a:lnTo>
                      <a:lnTo>
                        <a:pt x="3" y="88"/>
                      </a:lnTo>
                      <a:lnTo>
                        <a:pt x="7" y="87"/>
                      </a:lnTo>
                      <a:lnTo>
                        <a:pt x="15" y="83"/>
                      </a:lnTo>
                      <a:lnTo>
                        <a:pt x="20" y="78"/>
                      </a:lnTo>
                      <a:lnTo>
                        <a:pt x="24" y="72"/>
                      </a:lnTo>
                      <a:lnTo>
                        <a:pt x="25" y="63"/>
                      </a:lnTo>
                      <a:lnTo>
                        <a:pt x="25" y="55"/>
                      </a:lnTo>
                      <a:lnTo>
                        <a:pt x="21" y="48"/>
                      </a:lnTo>
                      <a:lnTo>
                        <a:pt x="17" y="43"/>
                      </a:lnTo>
                      <a:lnTo>
                        <a:pt x="16" y="3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3F1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1" name="Freeform 97"/>
                <p:cNvSpPr>
                  <a:spLocks/>
                </p:cNvSpPr>
                <p:nvPr/>
              </p:nvSpPr>
              <p:spPr bwMode="auto">
                <a:xfrm>
                  <a:off x="5915" y="1732"/>
                  <a:ext cx="47" cy="94"/>
                </a:xfrm>
                <a:custGeom>
                  <a:avLst/>
                  <a:gdLst/>
                  <a:ahLst/>
                  <a:cxnLst>
                    <a:cxn ang="0">
                      <a:pos x="11" y="3"/>
                    </a:cxn>
                    <a:cxn ang="0">
                      <a:pos x="13" y="1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9" y="1"/>
                    </a:cxn>
                    <a:cxn ang="0">
                      <a:pos x="33" y="3"/>
                    </a:cxn>
                    <a:cxn ang="0">
                      <a:pos x="35" y="11"/>
                    </a:cxn>
                    <a:cxn ang="0">
                      <a:pos x="35" y="19"/>
                    </a:cxn>
                    <a:cxn ang="0">
                      <a:pos x="35" y="24"/>
                    </a:cxn>
                    <a:cxn ang="0">
                      <a:pos x="35" y="31"/>
                    </a:cxn>
                    <a:cxn ang="0">
                      <a:pos x="34" y="35"/>
                    </a:cxn>
                    <a:cxn ang="0">
                      <a:pos x="34" y="40"/>
                    </a:cxn>
                    <a:cxn ang="0">
                      <a:pos x="36" y="43"/>
                    </a:cxn>
                    <a:cxn ang="0">
                      <a:pos x="39" y="49"/>
                    </a:cxn>
                    <a:cxn ang="0">
                      <a:pos x="43" y="54"/>
                    </a:cxn>
                    <a:cxn ang="0">
                      <a:pos x="45" y="58"/>
                    </a:cxn>
                    <a:cxn ang="0">
                      <a:pos x="46" y="64"/>
                    </a:cxn>
                    <a:cxn ang="0">
                      <a:pos x="45" y="68"/>
                    </a:cxn>
                    <a:cxn ang="0">
                      <a:pos x="44" y="73"/>
                    </a:cxn>
                    <a:cxn ang="0">
                      <a:pos x="42" y="78"/>
                    </a:cxn>
                    <a:cxn ang="0">
                      <a:pos x="39" y="82"/>
                    </a:cxn>
                    <a:cxn ang="0">
                      <a:pos x="36" y="85"/>
                    </a:cxn>
                    <a:cxn ang="0">
                      <a:pos x="31" y="89"/>
                    </a:cxn>
                    <a:cxn ang="0">
                      <a:pos x="27" y="91"/>
                    </a:cxn>
                    <a:cxn ang="0">
                      <a:pos x="22" y="93"/>
                    </a:cxn>
                    <a:cxn ang="0">
                      <a:pos x="17" y="92"/>
                    </a:cxn>
                    <a:cxn ang="0">
                      <a:pos x="16" y="87"/>
                    </a:cxn>
                    <a:cxn ang="0">
                      <a:pos x="15" y="82"/>
                    </a:cxn>
                    <a:cxn ang="0">
                      <a:pos x="16" y="78"/>
                    </a:cxn>
                    <a:cxn ang="0">
                      <a:pos x="18" y="74"/>
                    </a:cxn>
                    <a:cxn ang="0">
                      <a:pos x="21" y="73"/>
                    </a:cxn>
                    <a:cxn ang="0">
                      <a:pos x="19" y="72"/>
                    </a:cxn>
                    <a:cxn ang="0">
                      <a:pos x="18" y="69"/>
                    </a:cxn>
                    <a:cxn ang="0">
                      <a:pos x="20" y="68"/>
                    </a:cxn>
                    <a:cxn ang="0">
                      <a:pos x="21" y="67"/>
                    </a:cxn>
                    <a:cxn ang="0">
                      <a:pos x="20" y="65"/>
                    </a:cxn>
                    <a:cxn ang="0">
                      <a:pos x="20" y="60"/>
                    </a:cxn>
                    <a:cxn ang="0">
                      <a:pos x="16" y="59"/>
                    </a:cxn>
                    <a:cxn ang="0">
                      <a:pos x="10" y="57"/>
                    </a:cxn>
                    <a:cxn ang="0">
                      <a:pos x="6" y="53"/>
                    </a:cxn>
                    <a:cxn ang="0">
                      <a:pos x="0" y="43"/>
                    </a:cxn>
                    <a:cxn ang="0">
                      <a:pos x="3" y="38"/>
                    </a:cxn>
                    <a:cxn ang="0">
                      <a:pos x="7" y="36"/>
                    </a:cxn>
                    <a:cxn ang="0">
                      <a:pos x="9" y="32"/>
                    </a:cxn>
                    <a:cxn ang="0">
                      <a:pos x="11" y="28"/>
                    </a:cxn>
                    <a:cxn ang="0">
                      <a:pos x="12" y="24"/>
                    </a:cxn>
                    <a:cxn ang="0">
                      <a:pos x="13" y="20"/>
                    </a:cxn>
                    <a:cxn ang="0">
                      <a:pos x="13" y="17"/>
                    </a:cxn>
                    <a:cxn ang="0">
                      <a:pos x="13" y="13"/>
                    </a:cxn>
                    <a:cxn ang="0">
                      <a:pos x="11" y="7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47" h="94">
                      <a:moveTo>
                        <a:pt x="11" y="3"/>
                      </a:move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3" y="3"/>
                      </a:lnTo>
                      <a:lnTo>
                        <a:pt x="35" y="11"/>
                      </a:lnTo>
                      <a:lnTo>
                        <a:pt x="35" y="19"/>
                      </a:lnTo>
                      <a:lnTo>
                        <a:pt x="35" y="24"/>
                      </a:lnTo>
                      <a:lnTo>
                        <a:pt x="35" y="31"/>
                      </a:lnTo>
                      <a:lnTo>
                        <a:pt x="34" y="35"/>
                      </a:lnTo>
                      <a:lnTo>
                        <a:pt x="34" y="40"/>
                      </a:lnTo>
                      <a:lnTo>
                        <a:pt x="36" y="43"/>
                      </a:lnTo>
                      <a:lnTo>
                        <a:pt x="39" y="49"/>
                      </a:lnTo>
                      <a:lnTo>
                        <a:pt x="43" y="54"/>
                      </a:lnTo>
                      <a:lnTo>
                        <a:pt x="45" y="58"/>
                      </a:lnTo>
                      <a:lnTo>
                        <a:pt x="46" y="64"/>
                      </a:lnTo>
                      <a:lnTo>
                        <a:pt x="45" y="68"/>
                      </a:lnTo>
                      <a:lnTo>
                        <a:pt x="44" y="73"/>
                      </a:lnTo>
                      <a:lnTo>
                        <a:pt x="42" y="78"/>
                      </a:lnTo>
                      <a:lnTo>
                        <a:pt x="39" y="82"/>
                      </a:lnTo>
                      <a:lnTo>
                        <a:pt x="36" y="85"/>
                      </a:lnTo>
                      <a:lnTo>
                        <a:pt x="31" y="89"/>
                      </a:lnTo>
                      <a:lnTo>
                        <a:pt x="27" y="91"/>
                      </a:lnTo>
                      <a:lnTo>
                        <a:pt x="22" y="93"/>
                      </a:lnTo>
                      <a:lnTo>
                        <a:pt x="17" y="92"/>
                      </a:lnTo>
                      <a:lnTo>
                        <a:pt x="16" y="87"/>
                      </a:lnTo>
                      <a:lnTo>
                        <a:pt x="15" y="82"/>
                      </a:lnTo>
                      <a:lnTo>
                        <a:pt x="16" y="78"/>
                      </a:lnTo>
                      <a:lnTo>
                        <a:pt x="18" y="74"/>
                      </a:lnTo>
                      <a:lnTo>
                        <a:pt x="21" y="73"/>
                      </a:lnTo>
                      <a:lnTo>
                        <a:pt x="19" y="72"/>
                      </a:lnTo>
                      <a:lnTo>
                        <a:pt x="18" y="69"/>
                      </a:lnTo>
                      <a:lnTo>
                        <a:pt x="20" y="68"/>
                      </a:lnTo>
                      <a:lnTo>
                        <a:pt x="21" y="67"/>
                      </a:lnTo>
                      <a:lnTo>
                        <a:pt x="20" y="65"/>
                      </a:lnTo>
                      <a:lnTo>
                        <a:pt x="20" y="60"/>
                      </a:lnTo>
                      <a:lnTo>
                        <a:pt x="16" y="59"/>
                      </a:lnTo>
                      <a:lnTo>
                        <a:pt x="10" y="57"/>
                      </a:lnTo>
                      <a:lnTo>
                        <a:pt x="6" y="53"/>
                      </a:lnTo>
                      <a:lnTo>
                        <a:pt x="0" y="43"/>
                      </a:lnTo>
                      <a:lnTo>
                        <a:pt x="3" y="38"/>
                      </a:lnTo>
                      <a:lnTo>
                        <a:pt x="7" y="36"/>
                      </a:lnTo>
                      <a:lnTo>
                        <a:pt x="9" y="32"/>
                      </a:lnTo>
                      <a:lnTo>
                        <a:pt x="11" y="28"/>
                      </a:lnTo>
                      <a:lnTo>
                        <a:pt x="12" y="24"/>
                      </a:lnTo>
                      <a:lnTo>
                        <a:pt x="13" y="20"/>
                      </a:lnTo>
                      <a:lnTo>
                        <a:pt x="13" y="17"/>
                      </a:lnTo>
                      <a:lnTo>
                        <a:pt x="13" y="13"/>
                      </a:lnTo>
                      <a:lnTo>
                        <a:pt x="11" y="7"/>
                      </a:lnTo>
                      <a:lnTo>
                        <a:pt x="11" y="3"/>
                      </a:lnTo>
                    </a:path>
                  </a:pathLst>
                </a:custGeom>
                <a:solidFill>
                  <a:srgbClr val="7F3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9362" name="Freeform 98"/>
          <p:cNvSpPr>
            <a:spLocks/>
          </p:cNvSpPr>
          <p:nvPr/>
        </p:nvSpPr>
        <p:spPr bwMode="auto">
          <a:xfrm>
            <a:off x="0" y="3892550"/>
            <a:ext cx="9251950" cy="1717675"/>
          </a:xfrm>
          <a:custGeom>
            <a:avLst/>
            <a:gdLst/>
            <a:ahLst/>
            <a:cxnLst>
              <a:cxn ang="0">
                <a:pos x="637" y="738"/>
              </a:cxn>
              <a:cxn ang="0">
                <a:pos x="1345" y="768"/>
              </a:cxn>
              <a:cxn ang="0">
                <a:pos x="1957" y="498"/>
              </a:cxn>
              <a:cxn ang="0">
                <a:pos x="2515" y="606"/>
              </a:cxn>
              <a:cxn ang="0">
                <a:pos x="3055" y="726"/>
              </a:cxn>
              <a:cxn ang="0">
                <a:pos x="3715" y="840"/>
              </a:cxn>
              <a:cxn ang="0">
                <a:pos x="4531" y="576"/>
              </a:cxn>
              <a:cxn ang="0">
                <a:pos x="4921" y="540"/>
              </a:cxn>
              <a:cxn ang="0">
                <a:pos x="5329" y="528"/>
              </a:cxn>
              <a:cxn ang="0">
                <a:pos x="5767" y="510"/>
              </a:cxn>
              <a:cxn ang="0">
                <a:pos x="5779" y="660"/>
              </a:cxn>
              <a:cxn ang="0">
                <a:pos x="5683" y="768"/>
              </a:cxn>
              <a:cxn ang="0">
                <a:pos x="5174" y="788"/>
              </a:cxn>
              <a:cxn ang="0">
                <a:pos x="4650" y="784"/>
              </a:cxn>
              <a:cxn ang="0">
                <a:pos x="4171" y="920"/>
              </a:cxn>
              <a:cxn ang="0">
                <a:pos x="3526" y="1066"/>
              </a:cxn>
              <a:cxn ang="0">
                <a:pos x="2648" y="861"/>
              </a:cxn>
              <a:cxn ang="0">
                <a:pos x="1877" y="831"/>
              </a:cxn>
              <a:cxn ang="0">
                <a:pos x="1297" y="1047"/>
              </a:cxn>
              <a:cxn ang="0">
                <a:pos x="726" y="1038"/>
              </a:cxn>
              <a:cxn ang="0">
                <a:pos x="357" y="802"/>
              </a:cxn>
              <a:cxn ang="0">
                <a:pos x="0" y="349"/>
              </a:cxn>
              <a:cxn ang="0">
                <a:pos x="7" y="42"/>
              </a:cxn>
              <a:cxn ang="0">
                <a:pos x="46" y="99"/>
              </a:cxn>
            </a:cxnLst>
            <a:rect l="0" t="0" r="r" b="b"/>
            <a:pathLst>
              <a:path w="5842" h="1082">
                <a:moveTo>
                  <a:pt x="637" y="738"/>
                </a:moveTo>
                <a:cubicBezTo>
                  <a:pt x="755" y="742"/>
                  <a:pt x="1125" y="808"/>
                  <a:pt x="1345" y="768"/>
                </a:cubicBezTo>
                <a:cubicBezTo>
                  <a:pt x="1565" y="728"/>
                  <a:pt x="1762" y="525"/>
                  <a:pt x="1957" y="498"/>
                </a:cubicBezTo>
                <a:cubicBezTo>
                  <a:pt x="2152" y="471"/>
                  <a:pt x="2332" y="568"/>
                  <a:pt x="2515" y="606"/>
                </a:cubicBezTo>
                <a:cubicBezTo>
                  <a:pt x="2698" y="644"/>
                  <a:pt x="2855" y="687"/>
                  <a:pt x="3055" y="726"/>
                </a:cubicBezTo>
                <a:cubicBezTo>
                  <a:pt x="3255" y="765"/>
                  <a:pt x="3469" y="865"/>
                  <a:pt x="3715" y="840"/>
                </a:cubicBezTo>
                <a:cubicBezTo>
                  <a:pt x="3961" y="815"/>
                  <a:pt x="4330" y="626"/>
                  <a:pt x="4531" y="576"/>
                </a:cubicBezTo>
                <a:cubicBezTo>
                  <a:pt x="4732" y="526"/>
                  <a:pt x="4788" y="548"/>
                  <a:pt x="4921" y="540"/>
                </a:cubicBezTo>
                <a:cubicBezTo>
                  <a:pt x="5054" y="532"/>
                  <a:pt x="5188" y="533"/>
                  <a:pt x="5329" y="528"/>
                </a:cubicBezTo>
                <a:cubicBezTo>
                  <a:pt x="5470" y="523"/>
                  <a:pt x="5692" y="488"/>
                  <a:pt x="5767" y="510"/>
                </a:cubicBezTo>
                <a:cubicBezTo>
                  <a:pt x="5842" y="532"/>
                  <a:pt x="5793" y="617"/>
                  <a:pt x="5779" y="660"/>
                </a:cubicBezTo>
                <a:cubicBezTo>
                  <a:pt x="5765" y="703"/>
                  <a:pt x="5784" y="747"/>
                  <a:pt x="5683" y="768"/>
                </a:cubicBezTo>
                <a:cubicBezTo>
                  <a:pt x="5582" y="789"/>
                  <a:pt x="5346" y="785"/>
                  <a:pt x="5174" y="788"/>
                </a:cubicBezTo>
                <a:cubicBezTo>
                  <a:pt x="5002" y="791"/>
                  <a:pt x="4817" y="763"/>
                  <a:pt x="4650" y="784"/>
                </a:cubicBezTo>
                <a:cubicBezTo>
                  <a:pt x="4483" y="806"/>
                  <a:pt x="4358" y="874"/>
                  <a:pt x="4171" y="920"/>
                </a:cubicBezTo>
                <a:cubicBezTo>
                  <a:pt x="3985" y="968"/>
                  <a:pt x="3781" y="1076"/>
                  <a:pt x="3526" y="1066"/>
                </a:cubicBezTo>
                <a:cubicBezTo>
                  <a:pt x="3272" y="1056"/>
                  <a:pt x="2922" y="900"/>
                  <a:pt x="2648" y="861"/>
                </a:cubicBezTo>
                <a:cubicBezTo>
                  <a:pt x="2374" y="822"/>
                  <a:pt x="2102" y="799"/>
                  <a:pt x="1877" y="831"/>
                </a:cubicBezTo>
                <a:cubicBezTo>
                  <a:pt x="1652" y="863"/>
                  <a:pt x="1488" y="1012"/>
                  <a:pt x="1297" y="1047"/>
                </a:cubicBezTo>
                <a:cubicBezTo>
                  <a:pt x="1104" y="1082"/>
                  <a:pt x="882" y="1078"/>
                  <a:pt x="726" y="1038"/>
                </a:cubicBezTo>
                <a:cubicBezTo>
                  <a:pt x="570" y="997"/>
                  <a:pt x="478" y="917"/>
                  <a:pt x="357" y="802"/>
                </a:cubicBezTo>
                <a:lnTo>
                  <a:pt x="0" y="349"/>
                </a:lnTo>
                <a:lnTo>
                  <a:pt x="7" y="42"/>
                </a:lnTo>
                <a:cubicBezTo>
                  <a:pt x="15" y="0"/>
                  <a:pt x="38" y="87"/>
                  <a:pt x="46" y="99"/>
                </a:cubicBezTo>
              </a:path>
            </a:pathLst>
          </a:custGeom>
          <a:solidFill>
            <a:srgbClr val="99FFCC"/>
          </a:solidFill>
          <a:ln w="285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363" name="Text Box 99"/>
          <p:cNvSpPr txBox="1">
            <a:spLocks noChangeArrowheads="1"/>
          </p:cNvSpPr>
          <p:nvPr/>
        </p:nvSpPr>
        <p:spPr bwMode="auto">
          <a:xfrm>
            <a:off x="3524461" y="4864100"/>
            <a:ext cx="1589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 smtClean="0">
                <a:solidFill>
                  <a:srgbClr val="000000"/>
                </a:solidFill>
              </a:rPr>
              <a:t>Stream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139364" name="Line 100"/>
          <p:cNvSpPr>
            <a:spLocks noChangeShapeType="1"/>
          </p:cNvSpPr>
          <p:nvPr/>
        </p:nvSpPr>
        <p:spPr bwMode="auto">
          <a:xfrm>
            <a:off x="4359275" y="5092700"/>
            <a:ext cx="8382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9365" name="Picture 101" descr="j0233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835025"/>
            <a:ext cx="1028700" cy="1071563"/>
          </a:xfrm>
          <a:prstGeom prst="rect">
            <a:avLst/>
          </a:prstGeom>
          <a:noFill/>
        </p:spPr>
      </p:pic>
      <p:sp>
        <p:nvSpPr>
          <p:cNvPr id="139366" name="Freeform 102"/>
          <p:cNvSpPr>
            <a:spLocks/>
          </p:cNvSpPr>
          <p:nvPr/>
        </p:nvSpPr>
        <p:spPr bwMode="auto">
          <a:xfrm>
            <a:off x="5599113" y="1905000"/>
            <a:ext cx="574675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62" y="0"/>
              </a:cxn>
            </a:cxnLst>
            <a:rect l="0" t="0" r="r" b="b"/>
            <a:pathLst>
              <a:path w="362" h="576">
                <a:moveTo>
                  <a:pt x="0" y="576"/>
                </a:moveTo>
                <a:lnTo>
                  <a:pt x="362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367" name="Rectangle 103"/>
          <p:cNvSpPr>
            <a:spLocks noChangeArrowheads="1"/>
          </p:cNvSpPr>
          <p:nvPr/>
        </p:nvSpPr>
        <p:spPr bwMode="auto">
          <a:xfrm>
            <a:off x="6424613" y="1038225"/>
            <a:ext cx="10953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Industrial</a:t>
            </a:r>
          </a:p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Users</a:t>
            </a:r>
          </a:p>
        </p:txBody>
      </p:sp>
      <p:sp>
        <p:nvSpPr>
          <p:cNvPr id="139368" name="Rectangle 104"/>
          <p:cNvSpPr>
            <a:spLocks noChangeArrowheads="1"/>
          </p:cNvSpPr>
          <p:nvPr/>
        </p:nvSpPr>
        <p:spPr bwMode="auto">
          <a:xfrm>
            <a:off x="7624763" y="3124200"/>
            <a:ext cx="106203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Irrigation</a:t>
            </a:r>
          </a:p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Users</a:t>
            </a:r>
          </a:p>
        </p:txBody>
      </p:sp>
      <p:sp>
        <p:nvSpPr>
          <p:cNvPr id="139369" name="Rectangle 105"/>
          <p:cNvSpPr>
            <a:spLocks noChangeArrowheads="1"/>
          </p:cNvSpPr>
          <p:nvPr/>
        </p:nvSpPr>
        <p:spPr bwMode="auto">
          <a:xfrm>
            <a:off x="2335213" y="2650987"/>
            <a:ext cx="2478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b="1" i="1" dirty="0">
                <a:solidFill>
                  <a:srgbClr val="000000"/>
                </a:solidFill>
              </a:rPr>
              <a:t>Wastewater </a:t>
            </a:r>
          </a:p>
          <a:p>
            <a:pPr algn="ctr" eaLnBrk="0" hangingPunct="0"/>
            <a:r>
              <a:rPr lang="en-US" sz="1600" b="1" i="1" dirty="0">
                <a:solidFill>
                  <a:srgbClr val="000000"/>
                </a:solidFill>
              </a:rPr>
              <a:t>Treatment </a:t>
            </a:r>
            <a:r>
              <a:rPr lang="en-US" sz="1600" b="1" i="1" dirty="0" smtClean="0">
                <a:solidFill>
                  <a:srgbClr val="000000"/>
                </a:solidFill>
              </a:rPr>
              <a:t>Plant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139370" name="Text Box 106"/>
          <p:cNvSpPr txBox="1">
            <a:spLocks noChangeArrowheads="1"/>
          </p:cNvSpPr>
          <p:nvPr/>
        </p:nvSpPr>
        <p:spPr bwMode="auto">
          <a:xfrm>
            <a:off x="6467475" y="4114800"/>
            <a:ext cx="2378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000000"/>
                </a:solidFill>
              </a:rPr>
              <a:t>WTP (Future potential) </a:t>
            </a:r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5197475" y="3735388"/>
            <a:ext cx="1412875" cy="796925"/>
            <a:chOff x="3165" y="2505"/>
            <a:chExt cx="890" cy="502"/>
          </a:xfrm>
        </p:grpSpPr>
        <p:sp>
          <p:nvSpPr>
            <p:cNvPr id="139372" name="AutoShape 108"/>
            <p:cNvSpPr>
              <a:spLocks noChangeArrowheads="1"/>
            </p:cNvSpPr>
            <p:nvPr/>
          </p:nvSpPr>
          <p:spPr bwMode="auto">
            <a:xfrm>
              <a:off x="3889" y="2538"/>
              <a:ext cx="110" cy="46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73" name="Oval 109"/>
            <p:cNvSpPr>
              <a:spLocks noChangeArrowheads="1"/>
            </p:cNvSpPr>
            <p:nvPr/>
          </p:nvSpPr>
          <p:spPr bwMode="auto">
            <a:xfrm>
              <a:off x="3833" y="2505"/>
              <a:ext cx="222" cy="194"/>
            </a:xfrm>
            <a:prstGeom prst="ellipse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10"/>
            <p:cNvGrpSpPr>
              <a:grpSpLocks/>
            </p:cNvGrpSpPr>
            <p:nvPr/>
          </p:nvGrpSpPr>
          <p:grpSpPr bwMode="auto">
            <a:xfrm>
              <a:off x="3165" y="2743"/>
              <a:ext cx="388" cy="264"/>
              <a:chOff x="4463" y="1826"/>
              <a:chExt cx="1057" cy="720"/>
            </a:xfrm>
          </p:grpSpPr>
          <p:sp>
            <p:nvSpPr>
              <p:cNvPr id="139375" name="Freeform 111"/>
              <p:cNvSpPr>
                <a:spLocks/>
              </p:cNvSpPr>
              <p:nvPr/>
            </p:nvSpPr>
            <p:spPr bwMode="auto">
              <a:xfrm>
                <a:off x="4748" y="1829"/>
                <a:ext cx="772" cy="4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5" y="0"/>
                  </a:cxn>
                  <a:cxn ang="0">
                    <a:pos x="865" y="427"/>
                  </a:cxn>
                  <a:cxn ang="0">
                    <a:pos x="1" y="430"/>
                  </a:cxn>
                  <a:cxn ang="0">
                    <a:pos x="0" y="0"/>
                  </a:cxn>
                </a:cxnLst>
                <a:rect l="0" t="0" r="r" b="b"/>
                <a:pathLst>
                  <a:path w="865" h="430">
                    <a:moveTo>
                      <a:pt x="0" y="0"/>
                    </a:moveTo>
                    <a:lnTo>
                      <a:pt x="865" y="0"/>
                    </a:lnTo>
                    <a:lnTo>
                      <a:pt x="865" y="427"/>
                    </a:lnTo>
                    <a:lnTo>
                      <a:pt x="1" y="4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76" name="Freeform 112"/>
              <p:cNvSpPr>
                <a:spLocks/>
              </p:cNvSpPr>
              <p:nvPr/>
            </p:nvSpPr>
            <p:spPr bwMode="auto">
              <a:xfrm>
                <a:off x="4463" y="1826"/>
                <a:ext cx="286" cy="720"/>
              </a:xfrm>
              <a:custGeom>
                <a:avLst/>
                <a:gdLst/>
                <a:ahLst/>
                <a:cxnLst>
                  <a:cxn ang="0">
                    <a:pos x="1" y="238"/>
                  </a:cxn>
                  <a:cxn ang="0">
                    <a:pos x="286" y="0"/>
                  </a:cxn>
                  <a:cxn ang="0">
                    <a:pos x="284" y="431"/>
                  </a:cxn>
                  <a:cxn ang="0">
                    <a:pos x="0" y="720"/>
                  </a:cxn>
                  <a:cxn ang="0">
                    <a:pos x="1" y="238"/>
                  </a:cxn>
                </a:cxnLst>
                <a:rect l="0" t="0" r="r" b="b"/>
                <a:pathLst>
                  <a:path w="286" h="720">
                    <a:moveTo>
                      <a:pt x="1" y="238"/>
                    </a:moveTo>
                    <a:lnTo>
                      <a:pt x="286" y="0"/>
                    </a:lnTo>
                    <a:lnTo>
                      <a:pt x="284" y="431"/>
                    </a:lnTo>
                    <a:lnTo>
                      <a:pt x="0" y="720"/>
                    </a:lnTo>
                    <a:lnTo>
                      <a:pt x="1" y="23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77" name="Freeform 113"/>
              <p:cNvSpPr>
                <a:spLocks/>
              </p:cNvSpPr>
              <p:nvPr/>
            </p:nvSpPr>
            <p:spPr bwMode="auto">
              <a:xfrm>
                <a:off x="4700" y="1876"/>
                <a:ext cx="5" cy="8"/>
              </a:xfrm>
              <a:custGeom>
                <a:avLst/>
                <a:gdLst/>
                <a:ahLst/>
                <a:cxnLst>
                  <a:cxn ang="0">
                    <a:pos x="9" y="16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6"/>
                  </a:cxn>
                  <a:cxn ang="0">
                    <a:pos x="9" y="16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6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78" name="Freeform 114"/>
              <p:cNvSpPr>
                <a:spLocks/>
              </p:cNvSpPr>
              <p:nvPr/>
            </p:nvSpPr>
            <p:spPr bwMode="auto">
              <a:xfrm>
                <a:off x="4466" y="1920"/>
                <a:ext cx="1044" cy="240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280" y="2"/>
                  </a:cxn>
                  <a:cxn ang="0">
                    <a:pos x="1044" y="0"/>
                  </a:cxn>
                  <a:cxn ang="0">
                    <a:pos x="792" y="255"/>
                  </a:cxn>
                  <a:cxn ang="0">
                    <a:pos x="0" y="255"/>
                  </a:cxn>
                </a:cxnLst>
                <a:rect l="0" t="0" r="r" b="b"/>
                <a:pathLst>
                  <a:path w="1044" h="255">
                    <a:moveTo>
                      <a:pt x="0" y="255"/>
                    </a:moveTo>
                    <a:lnTo>
                      <a:pt x="280" y="2"/>
                    </a:lnTo>
                    <a:lnTo>
                      <a:pt x="1044" y="0"/>
                    </a:lnTo>
                    <a:lnTo>
                      <a:pt x="792" y="255"/>
                    </a:lnTo>
                    <a:lnTo>
                      <a:pt x="0" y="2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2C1FE"/>
                  </a:gs>
                  <a:gs pos="100000">
                    <a:srgbClr val="A2C1FE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79" name="Freeform 115"/>
              <p:cNvSpPr>
                <a:spLocks/>
              </p:cNvSpPr>
              <p:nvPr/>
            </p:nvSpPr>
            <p:spPr bwMode="auto">
              <a:xfrm>
                <a:off x="5328" y="1826"/>
                <a:ext cx="192" cy="720"/>
              </a:xfrm>
              <a:custGeom>
                <a:avLst/>
                <a:gdLst/>
                <a:ahLst/>
                <a:cxnLst>
                  <a:cxn ang="0">
                    <a:pos x="1" y="238"/>
                  </a:cxn>
                  <a:cxn ang="0">
                    <a:pos x="286" y="0"/>
                  </a:cxn>
                  <a:cxn ang="0">
                    <a:pos x="284" y="431"/>
                  </a:cxn>
                  <a:cxn ang="0">
                    <a:pos x="0" y="720"/>
                  </a:cxn>
                  <a:cxn ang="0">
                    <a:pos x="1" y="238"/>
                  </a:cxn>
                </a:cxnLst>
                <a:rect l="0" t="0" r="r" b="b"/>
                <a:pathLst>
                  <a:path w="286" h="720">
                    <a:moveTo>
                      <a:pt x="1" y="238"/>
                    </a:moveTo>
                    <a:lnTo>
                      <a:pt x="286" y="0"/>
                    </a:lnTo>
                    <a:lnTo>
                      <a:pt x="284" y="431"/>
                    </a:lnTo>
                    <a:lnTo>
                      <a:pt x="0" y="720"/>
                    </a:lnTo>
                    <a:lnTo>
                      <a:pt x="1" y="23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0" name="Freeform 116"/>
              <p:cNvSpPr>
                <a:spLocks/>
              </p:cNvSpPr>
              <p:nvPr/>
            </p:nvSpPr>
            <p:spPr bwMode="auto">
              <a:xfrm>
                <a:off x="4464" y="2064"/>
                <a:ext cx="864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4" y="0"/>
                  </a:cxn>
                  <a:cxn ang="0">
                    <a:pos x="864" y="48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864" h="480">
                    <a:moveTo>
                      <a:pt x="0" y="0"/>
                    </a:moveTo>
                    <a:lnTo>
                      <a:pt x="864" y="0"/>
                    </a:lnTo>
                    <a:lnTo>
                      <a:pt x="864" y="48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17"/>
            <p:cNvGrpSpPr>
              <a:grpSpLocks/>
            </p:cNvGrpSpPr>
            <p:nvPr/>
          </p:nvGrpSpPr>
          <p:grpSpPr bwMode="auto">
            <a:xfrm>
              <a:off x="3451" y="2743"/>
              <a:ext cx="388" cy="264"/>
              <a:chOff x="4463" y="1826"/>
              <a:chExt cx="1057" cy="720"/>
            </a:xfrm>
          </p:grpSpPr>
          <p:sp>
            <p:nvSpPr>
              <p:cNvPr id="139382" name="Freeform 118"/>
              <p:cNvSpPr>
                <a:spLocks/>
              </p:cNvSpPr>
              <p:nvPr/>
            </p:nvSpPr>
            <p:spPr bwMode="auto">
              <a:xfrm>
                <a:off x="4748" y="1829"/>
                <a:ext cx="772" cy="4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5" y="0"/>
                  </a:cxn>
                  <a:cxn ang="0">
                    <a:pos x="865" y="427"/>
                  </a:cxn>
                  <a:cxn ang="0">
                    <a:pos x="1" y="430"/>
                  </a:cxn>
                  <a:cxn ang="0">
                    <a:pos x="0" y="0"/>
                  </a:cxn>
                </a:cxnLst>
                <a:rect l="0" t="0" r="r" b="b"/>
                <a:pathLst>
                  <a:path w="865" h="430">
                    <a:moveTo>
                      <a:pt x="0" y="0"/>
                    </a:moveTo>
                    <a:lnTo>
                      <a:pt x="865" y="0"/>
                    </a:lnTo>
                    <a:lnTo>
                      <a:pt x="865" y="427"/>
                    </a:lnTo>
                    <a:lnTo>
                      <a:pt x="1" y="4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3" name="Freeform 119"/>
              <p:cNvSpPr>
                <a:spLocks/>
              </p:cNvSpPr>
              <p:nvPr/>
            </p:nvSpPr>
            <p:spPr bwMode="auto">
              <a:xfrm>
                <a:off x="4463" y="1826"/>
                <a:ext cx="286" cy="720"/>
              </a:xfrm>
              <a:custGeom>
                <a:avLst/>
                <a:gdLst/>
                <a:ahLst/>
                <a:cxnLst>
                  <a:cxn ang="0">
                    <a:pos x="1" y="238"/>
                  </a:cxn>
                  <a:cxn ang="0">
                    <a:pos x="286" y="0"/>
                  </a:cxn>
                  <a:cxn ang="0">
                    <a:pos x="284" y="431"/>
                  </a:cxn>
                  <a:cxn ang="0">
                    <a:pos x="0" y="720"/>
                  </a:cxn>
                  <a:cxn ang="0">
                    <a:pos x="1" y="238"/>
                  </a:cxn>
                </a:cxnLst>
                <a:rect l="0" t="0" r="r" b="b"/>
                <a:pathLst>
                  <a:path w="286" h="720">
                    <a:moveTo>
                      <a:pt x="1" y="238"/>
                    </a:moveTo>
                    <a:lnTo>
                      <a:pt x="286" y="0"/>
                    </a:lnTo>
                    <a:lnTo>
                      <a:pt x="284" y="431"/>
                    </a:lnTo>
                    <a:lnTo>
                      <a:pt x="0" y="720"/>
                    </a:lnTo>
                    <a:lnTo>
                      <a:pt x="1" y="23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4" name="Freeform 120"/>
              <p:cNvSpPr>
                <a:spLocks/>
              </p:cNvSpPr>
              <p:nvPr/>
            </p:nvSpPr>
            <p:spPr bwMode="auto">
              <a:xfrm>
                <a:off x="4700" y="1876"/>
                <a:ext cx="5" cy="8"/>
              </a:xfrm>
              <a:custGeom>
                <a:avLst/>
                <a:gdLst/>
                <a:ahLst/>
                <a:cxnLst>
                  <a:cxn ang="0">
                    <a:pos x="9" y="16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6"/>
                  </a:cxn>
                  <a:cxn ang="0">
                    <a:pos x="9" y="16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6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5" name="Freeform 121"/>
              <p:cNvSpPr>
                <a:spLocks/>
              </p:cNvSpPr>
              <p:nvPr/>
            </p:nvSpPr>
            <p:spPr bwMode="auto">
              <a:xfrm>
                <a:off x="4466" y="1920"/>
                <a:ext cx="1044" cy="240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280" y="2"/>
                  </a:cxn>
                  <a:cxn ang="0">
                    <a:pos x="1044" y="0"/>
                  </a:cxn>
                  <a:cxn ang="0">
                    <a:pos x="792" y="255"/>
                  </a:cxn>
                  <a:cxn ang="0">
                    <a:pos x="0" y="255"/>
                  </a:cxn>
                </a:cxnLst>
                <a:rect l="0" t="0" r="r" b="b"/>
                <a:pathLst>
                  <a:path w="1044" h="255">
                    <a:moveTo>
                      <a:pt x="0" y="255"/>
                    </a:moveTo>
                    <a:lnTo>
                      <a:pt x="280" y="2"/>
                    </a:lnTo>
                    <a:lnTo>
                      <a:pt x="1044" y="0"/>
                    </a:lnTo>
                    <a:lnTo>
                      <a:pt x="792" y="255"/>
                    </a:lnTo>
                    <a:lnTo>
                      <a:pt x="0" y="2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2C1FE"/>
                  </a:gs>
                  <a:gs pos="100000">
                    <a:srgbClr val="A2C1FE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6" name="Freeform 122"/>
              <p:cNvSpPr>
                <a:spLocks/>
              </p:cNvSpPr>
              <p:nvPr/>
            </p:nvSpPr>
            <p:spPr bwMode="auto">
              <a:xfrm>
                <a:off x="5328" y="1826"/>
                <a:ext cx="192" cy="720"/>
              </a:xfrm>
              <a:custGeom>
                <a:avLst/>
                <a:gdLst/>
                <a:ahLst/>
                <a:cxnLst>
                  <a:cxn ang="0">
                    <a:pos x="1" y="238"/>
                  </a:cxn>
                  <a:cxn ang="0">
                    <a:pos x="286" y="0"/>
                  </a:cxn>
                  <a:cxn ang="0">
                    <a:pos x="284" y="431"/>
                  </a:cxn>
                  <a:cxn ang="0">
                    <a:pos x="0" y="720"/>
                  </a:cxn>
                  <a:cxn ang="0">
                    <a:pos x="1" y="238"/>
                  </a:cxn>
                </a:cxnLst>
                <a:rect l="0" t="0" r="r" b="b"/>
                <a:pathLst>
                  <a:path w="286" h="720">
                    <a:moveTo>
                      <a:pt x="1" y="238"/>
                    </a:moveTo>
                    <a:lnTo>
                      <a:pt x="286" y="0"/>
                    </a:lnTo>
                    <a:lnTo>
                      <a:pt x="284" y="431"/>
                    </a:lnTo>
                    <a:lnTo>
                      <a:pt x="0" y="720"/>
                    </a:lnTo>
                    <a:lnTo>
                      <a:pt x="1" y="23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7" name="Freeform 123"/>
              <p:cNvSpPr>
                <a:spLocks/>
              </p:cNvSpPr>
              <p:nvPr/>
            </p:nvSpPr>
            <p:spPr bwMode="auto">
              <a:xfrm>
                <a:off x="4464" y="2064"/>
                <a:ext cx="864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4" y="0"/>
                  </a:cxn>
                  <a:cxn ang="0">
                    <a:pos x="864" y="48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864" h="480">
                    <a:moveTo>
                      <a:pt x="0" y="0"/>
                    </a:moveTo>
                    <a:lnTo>
                      <a:pt x="864" y="0"/>
                    </a:lnTo>
                    <a:lnTo>
                      <a:pt x="864" y="48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4000"/>
                  </a:gs>
                  <a:gs pos="100000">
                    <a:srgbClr val="804000">
                      <a:gamma/>
                      <a:tint val="10196"/>
                      <a:invGamma/>
                    </a:srgbClr>
                  </a:gs>
                </a:gsLst>
                <a:lin ang="0" scaled="1"/>
              </a:gradFill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 rot="20645761">
            <a:off x="5423339" y="4887305"/>
            <a:ext cx="3105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(Environmental Flows)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8702576" y="9459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47900"/>
            <a:ext cx="6781800" cy="4648200"/>
          </a:xfrm>
        </p:spPr>
        <p:txBody>
          <a:bodyPr/>
          <a:lstStyle/>
          <a:p>
            <a:r>
              <a:rPr lang="en-US" dirty="0" smtClean="0"/>
              <a:t>Historical TWDB Supported Research</a:t>
            </a:r>
          </a:p>
          <a:p>
            <a:r>
              <a:rPr lang="en-US" dirty="0" smtClean="0"/>
              <a:t>TWDB Development of Research Agenda to aid in implementation of reuse projects (November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400" y="2651125"/>
            <a:ext cx="7340600" cy="1470025"/>
          </a:xfrm>
        </p:spPr>
        <p:txBody>
          <a:bodyPr/>
          <a:lstStyle/>
          <a:p>
            <a:r>
              <a:rPr lang="en-US" dirty="0" smtClean="0"/>
              <a:t>Challenges to Advancing Water Reuse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5550">
            <a:off x="5520543" y="3354617"/>
            <a:ext cx="2579994" cy="31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No. 1</a:t>
            </a:r>
            <a:endParaRPr lang="en-US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Rights</a:t>
            </a:r>
          </a:p>
          <a:p>
            <a:pPr lvl="1"/>
            <a:r>
              <a:rPr lang="en-US" dirty="0" smtClean="0"/>
              <a:t>Balance between ecological and human needs</a:t>
            </a:r>
          </a:p>
          <a:p>
            <a:pPr lvl="1"/>
            <a:endParaRPr lang="en-US" dirty="0"/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970" y="471488"/>
            <a:ext cx="1215414" cy="112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No. 2</a:t>
            </a:r>
            <a:endParaRPr lang="en-US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quality issues</a:t>
            </a:r>
          </a:p>
          <a:p>
            <a:pPr lvl="1"/>
            <a:r>
              <a:rPr lang="en-US" dirty="0" smtClean="0"/>
              <a:t>Emerging constituents (pharmaceuticals, personal care products, etc.)</a:t>
            </a:r>
          </a:p>
          <a:p>
            <a:pPr lvl="1"/>
            <a:r>
              <a:rPr lang="en-US" dirty="0" smtClean="0"/>
              <a:t>Total dissolved solids</a:t>
            </a:r>
          </a:p>
          <a:p>
            <a:pPr lvl="1"/>
            <a:r>
              <a:rPr lang="en-US" dirty="0" smtClean="0"/>
              <a:t>Treatment requirements</a:t>
            </a:r>
          </a:p>
          <a:p>
            <a:pPr lvl="1"/>
            <a:r>
              <a:rPr lang="en-US" dirty="0" smtClean="0"/>
              <a:t>Regulatory drivers</a:t>
            </a:r>
          </a:p>
          <a:p>
            <a:pPr lvl="1"/>
            <a:endParaRPr lang="en-US" dirty="0"/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970" y="471488"/>
            <a:ext cx="1215414" cy="112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No. 3</a:t>
            </a:r>
            <a:endParaRPr lang="en-US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FUNDING, FUNDING, FUNDING!</a:t>
            </a:r>
          </a:p>
          <a:p>
            <a:pPr lvl="1"/>
            <a:endParaRPr lang="en-US" dirty="0"/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970" y="471488"/>
            <a:ext cx="1215414" cy="112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3535" y="3076246"/>
            <a:ext cx="3260057" cy="307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No. 4</a:t>
            </a:r>
            <a:endParaRPr lang="en-US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Public outreach and awareness</a:t>
            </a:r>
          </a:p>
          <a:p>
            <a:pPr lvl="1"/>
            <a:endParaRPr lang="en-US" dirty="0"/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970" y="471488"/>
            <a:ext cx="1215414" cy="112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9059">
            <a:off x="5500979" y="1845880"/>
            <a:ext cx="2673432" cy="448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 has a successful history of beneficially using reuse water</a:t>
            </a:r>
          </a:p>
          <a:p>
            <a:r>
              <a:rPr lang="en-US" dirty="0" smtClean="0"/>
              <a:t>Advance of reuse water is dependent upon collaboration of stakeholders to address the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 flipH="1">
            <a:off x="280988" y="263525"/>
            <a:ext cx="3363101" cy="1136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0000"/>
                </a:solidFill>
              </a:rPr>
              <a:t>Indirect </a:t>
            </a:r>
            <a:r>
              <a:rPr lang="en-US" sz="3600" b="1" dirty="0" smtClean="0">
                <a:solidFill>
                  <a:srgbClr val="000000"/>
                </a:solidFill>
              </a:rPr>
              <a:t>Reuse</a:t>
            </a:r>
            <a:endParaRPr lang="en-US" sz="3600" b="1" dirty="0">
              <a:solidFill>
                <a:srgbClr val="000000"/>
              </a:solidFill>
            </a:endParaRPr>
          </a:p>
          <a:p>
            <a:pPr eaLnBrk="0" hangingPunct="0"/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2887663" y="2633663"/>
            <a:ext cx="13112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Wastewater</a:t>
            </a:r>
          </a:p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Treatment</a:t>
            </a:r>
          </a:p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Plant</a:t>
            </a:r>
          </a:p>
        </p:txBody>
      </p:sp>
      <p:sp>
        <p:nvSpPr>
          <p:cNvPr id="140293" name="Freeform 5"/>
          <p:cNvSpPr>
            <a:spLocks/>
          </p:cNvSpPr>
          <p:nvPr/>
        </p:nvSpPr>
        <p:spPr bwMode="auto">
          <a:xfrm rot="-5400000" flipH="1" flipV="1">
            <a:off x="3803650" y="3951288"/>
            <a:ext cx="1231900" cy="6731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6" h="384">
                <a:moveTo>
                  <a:pt x="0" y="384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095375" y="3995738"/>
            <a:ext cx="1298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Community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04925" y="3354388"/>
            <a:ext cx="973138" cy="593725"/>
            <a:chOff x="1001" y="974"/>
            <a:chExt cx="531" cy="531"/>
          </a:xfrm>
        </p:grpSpPr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1055" y="1256"/>
              <a:ext cx="55" cy="55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1055" y="1333"/>
              <a:ext cx="55" cy="55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1055" y="1410"/>
              <a:ext cx="55" cy="55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Rectangle 11"/>
            <p:cNvSpPr>
              <a:spLocks noChangeArrowheads="1"/>
            </p:cNvSpPr>
            <p:nvPr/>
          </p:nvSpPr>
          <p:spPr bwMode="auto">
            <a:xfrm>
              <a:off x="1130" y="1256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>
              <a:off x="1130" y="1333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3"/>
            <p:cNvSpPr>
              <a:spLocks noChangeArrowheads="1"/>
            </p:cNvSpPr>
            <p:nvPr/>
          </p:nvSpPr>
          <p:spPr bwMode="auto">
            <a:xfrm>
              <a:off x="1130" y="1410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2" name="Rectangle 14"/>
            <p:cNvSpPr>
              <a:spLocks noChangeArrowheads="1"/>
            </p:cNvSpPr>
            <p:nvPr/>
          </p:nvSpPr>
          <p:spPr bwMode="auto">
            <a:xfrm>
              <a:off x="1209" y="1256"/>
              <a:ext cx="55" cy="5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Rectangle 15"/>
            <p:cNvSpPr>
              <a:spLocks noChangeArrowheads="1"/>
            </p:cNvSpPr>
            <p:nvPr/>
          </p:nvSpPr>
          <p:spPr bwMode="auto">
            <a:xfrm>
              <a:off x="1209" y="1333"/>
              <a:ext cx="55" cy="5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Rectangle 16"/>
            <p:cNvSpPr>
              <a:spLocks noChangeArrowheads="1"/>
            </p:cNvSpPr>
            <p:nvPr/>
          </p:nvSpPr>
          <p:spPr bwMode="auto">
            <a:xfrm>
              <a:off x="1209" y="1410"/>
              <a:ext cx="55" cy="5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5" name="Rectangle 17"/>
            <p:cNvSpPr>
              <a:spLocks noChangeArrowheads="1"/>
            </p:cNvSpPr>
            <p:nvPr/>
          </p:nvSpPr>
          <p:spPr bwMode="auto">
            <a:xfrm>
              <a:off x="1288" y="1256"/>
              <a:ext cx="55" cy="5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6" name="Rectangle 18"/>
            <p:cNvSpPr>
              <a:spLocks noChangeArrowheads="1"/>
            </p:cNvSpPr>
            <p:nvPr/>
          </p:nvSpPr>
          <p:spPr bwMode="auto">
            <a:xfrm>
              <a:off x="1288" y="1333"/>
              <a:ext cx="55" cy="5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7" name="Rectangle 19"/>
            <p:cNvSpPr>
              <a:spLocks noChangeArrowheads="1"/>
            </p:cNvSpPr>
            <p:nvPr/>
          </p:nvSpPr>
          <p:spPr bwMode="auto">
            <a:xfrm>
              <a:off x="1288" y="1410"/>
              <a:ext cx="55" cy="5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8" name="Rectangle 20"/>
            <p:cNvSpPr>
              <a:spLocks noChangeArrowheads="1"/>
            </p:cNvSpPr>
            <p:nvPr/>
          </p:nvSpPr>
          <p:spPr bwMode="auto">
            <a:xfrm>
              <a:off x="1131" y="1022"/>
              <a:ext cx="55" cy="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9" name="Rectangle 21"/>
            <p:cNvSpPr>
              <a:spLocks noChangeArrowheads="1"/>
            </p:cNvSpPr>
            <p:nvPr/>
          </p:nvSpPr>
          <p:spPr bwMode="auto">
            <a:xfrm>
              <a:off x="1131" y="1099"/>
              <a:ext cx="55" cy="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0" name="Rectangle 22"/>
            <p:cNvSpPr>
              <a:spLocks noChangeArrowheads="1"/>
            </p:cNvSpPr>
            <p:nvPr/>
          </p:nvSpPr>
          <p:spPr bwMode="auto">
            <a:xfrm>
              <a:off x="1131" y="1176"/>
              <a:ext cx="55" cy="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1" name="Rectangle 23"/>
            <p:cNvSpPr>
              <a:spLocks noChangeArrowheads="1"/>
            </p:cNvSpPr>
            <p:nvPr/>
          </p:nvSpPr>
          <p:spPr bwMode="auto">
            <a:xfrm>
              <a:off x="1210" y="1022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2" name="Rectangle 24"/>
            <p:cNvSpPr>
              <a:spLocks noChangeArrowheads="1"/>
            </p:cNvSpPr>
            <p:nvPr/>
          </p:nvSpPr>
          <p:spPr bwMode="auto">
            <a:xfrm>
              <a:off x="1210" y="1099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3" name="Rectangle 25"/>
            <p:cNvSpPr>
              <a:spLocks noChangeArrowheads="1"/>
            </p:cNvSpPr>
            <p:nvPr/>
          </p:nvSpPr>
          <p:spPr bwMode="auto">
            <a:xfrm>
              <a:off x="1210" y="1176"/>
              <a:ext cx="55" cy="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4" name="Rectangle 26"/>
            <p:cNvSpPr>
              <a:spLocks noChangeArrowheads="1"/>
            </p:cNvSpPr>
            <p:nvPr/>
          </p:nvSpPr>
          <p:spPr bwMode="auto">
            <a:xfrm>
              <a:off x="1289" y="1022"/>
              <a:ext cx="55" cy="5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5" name="Rectangle 27"/>
            <p:cNvSpPr>
              <a:spLocks noChangeArrowheads="1"/>
            </p:cNvSpPr>
            <p:nvPr/>
          </p:nvSpPr>
          <p:spPr bwMode="auto">
            <a:xfrm>
              <a:off x="1289" y="1099"/>
              <a:ext cx="55" cy="5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6" name="Rectangle 28"/>
            <p:cNvSpPr>
              <a:spLocks noChangeArrowheads="1"/>
            </p:cNvSpPr>
            <p:nvPr/>
          </p:nvSpPr>
          <p:spPr bwMode="auto">
            <a:xfrm>
              <a:off x="1289" y="1176"/>
              <a:ext cx="55" cy="5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7" name="Rectangle 29"/>
            <p:cNvSpPr>
              <a:spLocks noChangeArrowheads="1"/>
            </p:cNvSpPr>
            <p:nvPr/>
          </p:nvSpPr>
          <p:spPr bwMode="auto">
            <a:xfrm>
              <a:off x="1368" y="1022"/>
              <a:ext cx="55" cy="5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8" name="Rectangle 30"/>
            <p:cNvSpPr>
              <a:spLocks noChangeArrowheads="1"/>
            </p:cNvSpPr>
            <p:nvPr/>
          </p:nvSpPr>
          <p:spPr bwMode="auto">
            <a:xfrm>
              <a:off x="1368" y="1099"/>
              <a:ext cx="55" cy="5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9" name="Rectangle 31"/>
            <p:cNvSpPr>
              <a:spLocks noChangeArrowheads="1"/>
            </p:cNvSpPr>
            <p:nvPr/>
          </p:nvSpPr>
          <p:spPr bwMode="auto">
            <a:xfrm>
              <a:off x="1368" y="1176"/>
              <a:ext cx="55" cy="5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0" name="Line 32"/>
            <p:cNvSpPr>
              <a:spLocks noChangeShapeType="1"/>
            </p:cNvSpPr>
            <p:nvPr/>
          </p:nvSpPr>
          <p:spPr bwMode="auto">
            <a:xfrm>
              <a:off x="1022" y="1083"/>
              <a:ext cx="5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1" name="Line 33"/>
            <p:cNvSpPr>
              <a:spLocks noChangeShapeType="1"/>
            </p:cNvSpPr>
            <p:nvPr/>
          </p:nvSpPr>
          <p:spPr bwMode="auto">
            <a:xfrm>
              <a:off x="1001" y="1161"/>
              <a:ext cx="5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2" name="Line 34"/>
            <p:cNvSpPr>
              <a:spLocks noChangeShapeType="1"/>
            </p:cNvSpPr>
            <p:nvPr/>
          </p:nvSpPr>
          <p:spPr bwMode="auto">
            <a:xfrm>
              <a:off x="1025" y="1240"/>
              <a:ext cx="50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3" name="Line 35"/>
            <p:cNvSpPr>
              <a:spLocks noChangeShapeType="1"/>
            </p:cNvSpPr>
            <p:nvPr/>
          </p:nvSpPr>
          <p:spPr bwMode="auto">
            <a:xfrm>
              <a:off x="1001" y="1318"/>
              <a:ext cx="4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4" name="Line 36"/>
            <p:cNvSpPr>
              <a:spLocks noChangeShapeType="1"/>
            </p:cNvSpPr>
            <p:nvPr/>
          </p:nvSpPr>
          <p:spPr bwMode="auto">
            <a:xfrm>
              <a:off x="1022" y="1397"/>
              <a:ext cx="3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5" name="Line 37"/>
            <p:cNvSpPr>
              <a:spLocks noChangeShapeType="1"/>
            </p:cNvSpPr>
            <p:nvPr/>
          </p:nvSpPr>
          <p:spPr bwMode="auto">
            <a:xfrm rot="16200000">
              <a:off x="775" y="1239"/>
              <a:ext cx="5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6" name="Line 38"/>
            <p:cNvSpPr>
              <a:spLocks noChangeShapeType="1"/>
            </p:cNvSpPr>
            <p:nvPr/>
          </p:nvSpPr>
          <p:spPr bwMode="auto">
            <a:xfrm rot="16200000">
              <a:off x="870" y="1256"/>
              <a:ext cx="49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7" name="Line 39"/>
            <p:cNvSpPr>
              <a:spLocks noChangeShapeType="1"/>
            </p:cNvSpPr>
            <p:nvPr/>
          </p:nvSpPr>
          <p:spPr bwMode="auto">
            <a:xfrm rot="16200000">
              <a:off x="932" y="1239"/>
              <a:ext cx="5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8" name="Line 40"/>
            <p:cNvSpPr>
              <a:spLocks noChangeShapeType="1"/>
            </p:cNvSpPr>
            <p:nvPr/>
          </p:nvSpPr>
          <p:spPr bwMode="auto">
            <a:xfrm rot="16200000">
              <a:off x="1029" y="1258"/>
              <a:ext cx="4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Line 41"/>
            <p:cNvSpPr>
              <a:spLocks noChangeShapeType="1"/>
            </p:cNvSpPr>
            <p:nvPr/>
          </p:nvSpPr>
          <p:spPr bwMode="auto">
            <a:xfrm rot="16200000">
              <a:off x="1089" y="1239"/>
              <a:ext cx="5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Rectangle 42"/>
            <p:cNvSpPr>
              <a:spLocks noChangeArrowheads="1"/>
            </p:cNvSpPr>
            <p:nvPr/>
          </p:nvSpPr>
          <p:spPr bwMode="auto">
            <a:xfrm>
              <a:off x="1441" y="1022"/>
              <a:ext cx="55" cy="55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31" name="Rectangle 43"/>
            <p:cNvSpPr>
              <a:spLocks noChangeArrowheads="1"/>
            </p:cNvSpPr>
            <p:nvPr/>
          </p:nvSpPr>
          <p:spPr bwMode="auto">
            <a:xfrm>
              <a:off x="1441" y="1099"/>
              <a:ext cx="55" cy="55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32" name="Rectangle 44"/>
            <p:cNvSpPr>
              <a:spLocks noChangeArrowheads="1"/>
            </p:cNvSpPr>
            <p:nvPr/>
          </p:nvSpPr>
          <p:spPr bwMode="auto">
            <a:xfrm>
              <a:off x="1441" y="1176"/>
              <a:ext cx="55" cy="55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819400" y="3530600"/>
            <a:ext cx="615950" cy="417513"/>
            <a:chOff x="2357" y="1720"/>
            <a:chExt cx="415" cy="305"/>
          </a:xfrm>
        </p:grpSpPr>
        <p:sp>
          <p:nvSpPr>
            <p:cNvPr id="140334" name="Freeform 46"/>
            <p:cNvSpPr>
              <a:spLocks/>
            </p:cNvSpPr>
            <p:nvPr/>
          </p:nvSpPr>
          <p:spPr bwMode="auto">
            <a:xfrm flipH="1">
              <a:off x="2357" y="1758"/>
              <a:ext cx="415" cy="26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9" y="7"/>
                </a:cxn>
                <a:cxn ang="0">
                  <a:pos x="24" y="14"/>
                </a:cxn>
                <a:cxn ang="0">
                  <a:pos x="45" y="17"/>
                </a:cxn>
                <a:cxn ang="0">
                  <a:pos x="73" y="21"/>
                </a:cxn>
                <a:cxn ang="0">
                  <a:pos x="107" y="24"/>
                </a:cxn>
                <a:cxn ang="0">
                  <a:pos x="145" y="27"/>
                </a:cxn>
                <a:cxn ang="0">
                  <a:pos x="185" y="27"/>
                </a:cxn>
                <a:cxn ang="0">
                  <a:pos x="229" y="29"/>
                </a:cxn>
                <a:cxn ang="0">
                  <a:pos x="273" y="29"/>
                </a:cxn>
                <a:cxn ang="0">
                  <a:pos x="315" y="27"/>
                </a:cxn>
                <a:cxn ang="0">
                  <a:pos x="355" y="27"/>
                </a:cxn>
                <a:cxn ang="0">
                  <a:pos x="395" y="24"/>
                </a:cxn>
                <a:cxn ang="0">
                  <a:pos x="427" y="21"/>
                </a:cxn>
                <a:cxn ang="0">
                  <a:pos x="455" y="17"/>
                </a:cxn>
                <a:cxn ang="0">
                  <a:pos x="477" y="14"/>
                </a:cxn>
                <a:cxn ang="0">
                  <a:pos x="491" y="7"/>
                </a:cxn>
                <a:cxn ang="0">
                  <a:pos x="500" y="2"/>
                </a:cxn>
                <a:cxn ang="0">
                  <a:pos x="500" y="145"/>
                </a:cxn>
                <a:cxn ang="0">
                  <a:pos x="498" y="149"/>
                </a:cxn>
                <a:cxn ang="0">
                  <a:pos x="491" y="154"/>
                </a:cxn>
                <a:cxn ang="0">
                  <a:pos x="476" y="159"/>
                </a:cxn>
                <a:cxn ang="0">
                  <a:pos x="455" y="164"/>
                </a:cxn>
                <a:cxn ang="0">
                  <a:pos x="427" y="167"/>
                </a:cxn>
                <a:cxn ang="0">
                  <a:pos x="393" y="171"/>
                </a:cxn>
                <a:cxn ang="0">
                  <a:pos x="355" y="174"/>
                </a:cxn>
                <a:cxn ang="0">
                  <a:pos x="315" y="176"/>
                </a:cxn>
                <a:cxn ang="0">
                  <a:pos x="271" y="176"/>
                </a:cxn>
                <a:cxn ang="0">
                  <a:pos x="227" y="176"/>
                </a:cxn>
                <a:cxn ang="0">
                  <a:pos x="184" y="176"/>
                </a:cxn>
                <a:cxn ang="0">
                  <a:pos x="143" y="174"/>
                </a:cxn>
                <a:cxn ang="0">
                  <a:pos x="105" y="171"/>
                </a:cxn>
                <a:cxn ang="0">
                  <a:pos x="73" y="167"/>
                </a:cxn>
                <a:cxn ang="0">
                  <a:pos x="45" y="164"/>
                </a:cxn>
                <a:cxn ang="0">
                  <a:pos x="23" y="159"/>
                </a:cxn>
                <a:cxn ang="0">
                  <a:pos x="9" y="154"/>
                </a:cxn>
                <a:cxn ang="0">
                  <a:pos x="0" y="149"/>
                </a:cxn>
                <a:cxn ang="0">
                  <a:pos x="0" y="144"/>
                </a:cxn>
              </a:cxnLst>
              <a:rect l="0" t="0" r="r" b="b"/>
              <a:pathLst>
                <a:path w="501" h="177">
                  <a:moveTo>
                    <a:pt x="0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9" y="7"/>
                  </a:lnTo>
                  <a:lnTo>
                    <a:pt x="16" y="10"/>
                  </a:lnTo>
                  <a:lnTo>
                    <a:pt x="24" y="14"/>
                  </a:lnTo>
                  <a:lnTo>
                    <a:pt x="33" y="14"/>
                  </a:lnTo>
                  <a:lnTo>
                    <a:pt x="45" y="17"/>
                  </a:lnTo>
                  <a:lnTo>
                    <a:pt x="59" y="19"/>
                  </a:lnTo>
                  <a:lnTo>
                    <a:pt x="73" y="21"/>
                  </a:lnTo>
                  <a:lnTo>
                    <a:pt x="89" y="22"/>
                  </a:lnTo>
                  <a:lnTo>
                    <a:pt x="107" y="24"/>
                  </a:lnTo>
                  <a:lnTo>
                    <a:pt x="126" y="26"/>
                  </a:lnTo>
                  <a:lnTo>
                    <a:pt x="145" y="27"/>
                  </a:lnTo>
                  <a:lnTo>
                    <a:pt x="164" y="27"/>
                  </a:lnTo>
                  <a:lnTo>
                    <a:pt x="185" y="27"/>
                  </a:lnTo>
                  <a:lnTo>
                    <a:pt x="208" y="29"/>
                  </a:lnTo>
                  <a:lnTo>
                    <a:pt x="229" y="29"/>
                  </a:lnTo>
                  <a:lnTo>
                    <a:pt x="250" y="29"/>
                  </a:lnTo>
                  <a:lnTo>
                    <a:pt x="273" y="29"/>
                  </a:lnTo>
                  <a:lnTo>
                    <a:pt x="294" y="29"/>
                  </a:lnTo>
                  <a:lnTo>
                    <a:pt x="315" y="27"/>
                  </a:lnTo>
                  <a:lnTo>
                    <a:pt x="336" y="27"/>
                  </a:lnTo>
                  <a:lnTo>
                    <a:pt x="355" y="27"/>
                  </a:lnTo>
                  <a:lnTo>
                    <a:pt x="376" y="26"/>
                  </a:lnTo>
                  <a:lnTo>
                    <a:pt x="395" y="24"/>
                  </a:lnTo>
                  <a:lnTo>
                    <a:pt x="411" y="22"/>
                  </a:lnTo>
                  <a:lnTo>
                    <a:pt x="427" y="21"/>
                  </a:lnTo>
                  <a:lnTo>
                    <a:pt x="442" y="19"/>
                  </a:lnTo>
                  <a:lnTo>
                    <a:pt x="455" y="17"/>
                  </a:lnTo>
                  <a:lnTo>
                    <a:pt x="467" y="14"/>
                  </a:lnTo>
                  <a:lnTo>
                    <a:pt x="477" y="14"/>
                  </a:lnTo>
                  <a:lnTo>
                    <a:pt x="486" y="10"/>
                  </a:lnTo>
                  <a:lnTo>
                    <a:pt x="491" y="7"/>
                  </a:lnTo>
                  <a:lnTo>
                    <a:pt x="497" y="5"/>
                  </a:lnTo>
                  <a:lnTo>
                    <a:pt x="500" y="2"/>
                  </a:lnTo>
                  <a:lnTo>
                    <a:pt x="500" y="0"/>
                  </a:lnTo>
                  <a:lnTo>
                    <a:pt x="500" y="145"/>
                  </a:lnTo>
                  <a:lnTo>
                    <a:pt x="500" y="147"/>
                  </a:lnTo>
                  <a:lnTo>
                    <a:pt x="498" y="149"/>
                  </a:lnTo>
                  <a:lnTo>
                    <a:pt x="497" y="152"/>
                  </a:lnTo>
                  <a:lnTo>
                    <a:pt x="491" y="154"/>
                  </a:lnTo>
                  <a:lnTo>
                    <a:pt x="484" y="157"/>
                  </a:lnTo>
                  <a:lnTo>
                    <a:pt x="476" y="159"/>
                  </a:lnTo>
                  <a:lnTo>
                    <a:pt x="467" y="162"/>
                  </a:lnTo>
                  <a:lnTo>
                    <a:pt x="455" y="164"/>
                  </a:lnTo>
                  <a:lnTo>
                    <a:pt x="441" y="166"/>
                  </a:lnTo>
                  <a:lnTo>
                    <a:pt x="427" y="167"/>
                  </a:lnTo>
                  <a:lnTo>
                    <a:pt x="409" y="169"/>
                  </a:lnTo>
                  <a:lnTo>
                    <a:pt x="393" y="171"/>
                  </a:lnTo>
                  <a:lnTo>
                    <a:pt x="374" y="173"/>
                  </a:lnTo>
                  <a:lnTo>
                    <a:pt x="355" y="174"/>
                  </a:lnTo>
                  <a:lnTo>
                    <a:pt x="336" y="174"/>
                  </a:lnTo>
                  <a:lnTo>
                    <a:pt x="315" y="176"/>
                  </a:lnTo>
                  <a:lnTo>
                    <a:pt x="292" y="176"/>
                  </a:lnTo>
                  <a:lnTo>
                    <a:pt x="271" y="176"/>
                  </a:lnTo>
                  <a:lnTo>
                    <a:pt x="250" y="176"/>
                  </a:lnTo>
                  <a:lnTo>
                    <a:pt x="227" y="176"/>
                  </a:lnTo>
                  <a:lnTo>
                    <a:pt x="206" y="176"/>
                  </a:lnTo>
                  <a:lnTo>
                    <a:pt x="184" y="176"/>
                  </a:lnTo>
                  <a:lnTo>
                    <a:pt x="164" y="174"/>
                  </a:lnTo>
                  <a:lnTo>
                    <a:pt x="143" y="174"/>
                  </a:lnTo>
                  <a:lnTo>
                    <a:pt x="124" y="173"/>
                  </a:lnTo>
                  <a:lnTo>
                    <a:pt x="105" y="171"/>
                  </a:lnTo>
                  <a:lnTo>
                    <a:pt x="89" y="169"/>
                  </a:lnTo>
                  <a:lnTo>
                    <a:pt x="73" y="167"/>
                  </a:lnTo>
                  <a:lnTo>
                    <a:pt x="58" y="166"/>
                  </a:lnTo>
                  <a:lnTo>
                    <a:pt x="45" y="164"/>
                  </a:lnTo>
                  <a:lnTo>
                    <a:pt x="33" y="162"/>
                  </a:lnTo>
                  <a:lnTo>
                    <a:pt x="23" y="159"/>
                  </a:lnTo>
                  <a:lnTo>
                    <a:pt x="14" y="157"/>
                  </a:lnTo>
                  <a:lnTo>
                    <a:pt x="9" y="154"/>
                  </a:lnTo>
                  <a:lnTo>
                    <a:pt x="2" y="152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35" name="Freeform 47"/>
            <p:cNvSpPr>
              <a:spLocks/>
            </p:cNvSpPr>
            <p:nvPr/>
          </p:nvSpPr>
          <p:spPr bwMode="auto">
            <a:xfrm flipH="1">
              <a:off x="2357" y="1720"/>
              <a:ext cx="415" cy="82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50" y="0"/>
                </a:cxn>
                <a:cxn ang="0">
                  <a:pos x="206" y="0"/>
                </a:cxn>
                <a:cxn ang="0">
                  <a:pos x="164" y="2"/>
                </a:cxn>
                <a:cxn ang="0">
                  <a:pos x="124" y="3"/>
                </a:cxn>
                <a:cxn ang="0">
                  <a:pos x="89" y="6"/>
                </a:cxn>
                <a:cxn ang="0">
                  <a:pos x="58" y="10"/>
                </a:cxn>
                <a:cxn ang="0">
                  <a:pos x="33" y="13"/>
                </a:cxn>
                <a:cxn ang="0">
                  <a:pos x="14" y="17"/>
                </a:cxn>
                <a:cxn ang="0">
                  <a:pos x="3" y="22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16" y="37"/>
                </a:cxn>
                <a:cxn ang="0">
                  <a:pos x="33" y="41"/>
                </a:cxn>
                <a:cxn ang="0">
                  <a:pos x="59" y="44"/>
                </a:cxn>
                <a:cxn ang="0">
                  <a:pos x="89" y="48"/>
                </a:cxn>
                <a:cxn ang="0">
                  <a:pos x="126" y="51"/>
                </a:cxn>
                <a:cxn ang="0">
                  <a:pos x="164" y="52"/>
                </a:cxn>
                <a:cxn ang="0">
                  <a:pos x="208" y="54"/>
                </a:cxn>
                <a:cxn ang="0">
                  <a:pos x="250" y="54"/>
                </a:cxn>
                <a:cxn ang="0">
                  <a:pos x="294" y="54"/>
                </a:cxn>
                <a:cxn ang="0">
                  <a:pos x="336" y="52"/>
                </a:cxn>
                <a:cxn ang="0">
                  <a:pos x="376" y="51"/>
                </a:cxn>
                <a:cxn ang="0">
                  <a:pos x="411" y="48"/>
                </a:cxn>
                <a:cxn ang="0">
                  <a:pos x="442" y="44"/>
                </a:cxn>
                <a:cxn ang="0">
                  <a:pos x="467" y="41"/>
                </a:cxn>
                <a:cxn ang="0">
                  <a:pos x="486" y="37"/>
                </a:cxn>
                <a:cxn ang="0">
                  <a:pos x="497" y="32"/>
                </a:cxn>
                <a:cxn ang="0">
                  <a:pos x="500" y="29"/>
                </a:cxn>
                <a:cxn ang="0">
                  <a:pos x="498" y="24"/>
                </a:cxn>
                <a:cxn ang="0">
                  <a:pos x="491" y="21"/>
                </a:cxn>
                <a:cxn ang="0">
                  <a:pos x="476" y="14"/>
                </a:cxn>
                <a:cxn ang="0">
                  <a:pos x="467" y="13"/>
                </a:cxn>
                <a:cxn ang="0">
                  <a:pos x="441" y="10"/>
                </a:cxn>
                <a:cxn ang="0">
                  <a:pos x="427" y="8"/>
                </a:cxn>
                <a:cxn ang="0">
                  <a:pos x="393" y="5"/>
                </a:cxn>
                <a:cxn ang="0">
                  <a:pos x="355" y="2"/>
                </a:cxn>
                <a:cxn ang="0">
                  <a:pos x="336" y="2"/>
                </a:cxn>
              </a:cxnLst>
              <a:rect l="0" t="0" r="r" b="b"/>
              <a:pathLst>
                <a:path w="501" h="55">
                  <a:moveTo>
                    <a:pt x="313" y="0"/>
                  </a:moveTo>
                  <a:lnTo>
                    <a:pt x="292" y="0"/>
                  </a:lnTo>
                  <a:lnTo>
                    <a:pt x="271" y="0"/>
                  </a:lnTo>
                  <a:lnTo>
                    <a:pt x="250" y="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184" y="0"/>
                  </a:lnTo>
                  <a:lnTo>
                    <a:pt x="164" y="2"/>
                  </a:lnTo>
                  <a:lnTo>
                    <a:pt x="143" y="2"/>
                  </a:lnTo>
                  <a:lnTo>
                    <a:pt x="124" y="3"/>
                  </a:lnTo>
                  <a:lnTo>
                    <a:pt x="105" y="5"/>
                  </a:lnTo>
                  <a:lnTo>
                    <a:pt x="89" y="6"/>
                  </a:lnTo>
                  <a:lnTo>
                    <a:pt x="73" y="8"/>
                  </a:lnTo>
                  <a:lnTo>
                    <a:pt x="58" y="10"/>
                  </a:lnTo>
                  <a:lnTo>
                    <a:pt x="45" y="11"/>
                  </a:lnTo>
                  <a:lnTo>
                    <a:pt x="33" y="13"/>
                  </a:lnTo>
                  <a:lnTo>
                    <a:pt x="23" y="14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3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9" y="33"/>
                  </a:lnTo>
                  <a:lnTo>
                    <a:pt x="16" y="37"/>
                  </a:lnTo>
                  <a:lnTo>
                    <a:pt x="24" y="40"/>
                  </a:lnTo>
                  <a:lnTo>
                    <a:pt x="33" y="41"/>
                  </a:lnTo>
                  <a:lnTo>
                    <a:pt x="45" y="43"/>
                  </a:lnTo>
                  <a:lnTo>
                    <a:pt x="59" y="44"/>
                  </a:lnTo>
                  <a:lnTo>
                    <a:pt x="73" y="46"/>
                  </a:lnTo>
                  <a:lnTo>
                    <a:pt x="89" y="48"/>
                  </a:lnTo>
                  <a:lnTo>
                    <a:pt x="107" y="49"/>
                  </a:lnTo>
                  <a:lnTo>
                    <a:pt x="126" y="51"/>
                  </a:lnTo>
                  <a:lnTo>
                    <a:pt x="145" y="52"/>
                  </a:lnTo>
                  <a:lnTo>
                    <a:pt x="164" y="52"/>
                  </a:lnTo>
                  <a:lnTo>
                    <a:pt x="185" y="54"/>
                  </a:lnTo>
                  <a:lnTo>
                    <a:pt x="208" y="54"/>
                  </a:lnTo>
                  <a:lnTo>
                    <a:pt x="229" y="54"/>
                  </a:lnTo>
                  <a:lnTo>
                    <a:pt x="250" y="54"/>
                  </a:lnTo>
                  <a:lnTo>
                    <a:pt x="273" y="54"/>
                  </a:lnTo>
                  <a:lnTo>
                    <a:pt x="294" y="54"/>
                  </a:lnTo>
                  <a:lnTo>
                    <a:pt x="315" y="54"/>
                  </a:lnTo>
                  <a:lnTo>
                    <a:pt x="336" y="52"/>
                  </a:lnTo>
                  <a:lnTo>
                    <a:pt x="355" y="52"/>
                  </a:lnTo>
                  <a:lnTo>
                    <a:pt x="376" y="51"/>
                  </a:lnTo>
                  <a:lnTo>
                    <a:pt x="395" y="49"/>
                  </a:lnTo>
                  <a:lnTo>
                    <a:pt x="411" y="48"/>
                  </a:lnTo>
                  <a:lnTo>
                    <a:pt x="427" y="46"/>
                  </a:lnTo>
                  <a:lnTo>
                    <a:pt x="442" y="44"/>
                  </a:lnTo>
                  <a:lnTo>
                    <a:pt x="455" y="43"/>
                  </a:lnTo>
                  <a:lnTo>
                    <a:pt x="467" y="41"/>
                  </a:lnTo>
                  <a:lnTo>
                    <a:pt x="477" y="40"/>
                  </a:lnTo>
                  <a:lnTo>
                    <a:pt x="486" y="37"/>
                  </a:lnTo>
                  <a:lnTo>
                    <a:pt x="491" y="33"/>
                  </a:lnTo>
                  <a:lnTo>
                    <a:pt x="497" y="32"/>
                  </a:lnTo>
                  <a:lnTo>
                    <a:pt x="500" y="30"/>
                  </a:lnTo>
                  <a:lnTo>
                    <a:pt x="500" y="29"/>
                  </a:lnTo>
                  <a:lnTo>
                    <a:pt x="500" y="27"/>
                  </a:lnTo>
                  <a:lnTo>
                    <a:pt x="498" y="24"/>
                  </a:lnTo>
                  <a:lnTo>
                    <a:pt x="495" y="22"/>
                  </a:lnTo>
                  <a:lnTo>
                    <a:pt x="491" y="21"/>
                  </a:lnTo>
                  <a:lnTo>
                    <a:pt x="484" y="17"/>
                  </a:lnTo>
                  <a:lnTo>
                    <a:pt x="476" y="14"/>
                  </a:lnTo>
                  <a:lnTo>
                    <a:pt x="469" y="14"/>
                  </a:lnTo>
                  <a:lnTo>
                    <a:pt x="467" y="13"/>
                  </a:lnTo>
                  <a:lnTo>
                    <a:pt x="455" y="11"/>
                  </a:lnTo>
                  <a:lnTo>
                    <a:pt x="441" y="10"/>
                  </a:lnTo>
                  <a:lnTo>
                    <a:pt x="435" y="10"/>
                  </a:lnTo>
                  <a:lnTo>
                    <a:pt x="427" y="8"/>
                  </a:lnTo>
                  <a:lnTo>
                    <a:pt x="409" y="6"/>
                  </a:lnTo>
                  <a:lnTo>
                    <a:pt x="393" y="5"/>
                  </a:lnTo>
                  <a:lnTo>
                    <a:pt x="378" y="3"/>
                  </a:lnTo>
                  <a:lnTo>
                    <a:pt x="355" y="2"/>
                  </a:lnTo>
                  <a:lnTo>
                    <a:pt x="343" y="2"/>
                  </a:lnTo>
                  <a:lnTo>
                    <a:pt x="336" y="2"/>
                  </a:lnTo>
                  <a:lnTo>
                    <a:pt x="313" y="0"/>
                  </a:lnTo>
                </a:path>
              </a:pathLst>
            </a:custGeom>
            <a:gradFill rotWithShape="0">
              <a:gsLst>
                <a:gs pos="0">
                  <a:srgbClr val="A2C1FE"/>
                </a:gs>
                <a:gs pos="100000">
                  <a:srgbClr val="A2C1FE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36" name="Rectangle 48"/>
          <p:cNvSpPr>
            <a:spLocks noChangeArrowheads="1"/>
          </p:cNvSpPr>
          <p:nvPr/>
        </p:nvSpPr>
        <p:spPr bwMode="auto">
          <a:xfrm>
            <a:off x="7443788" y="3287713"/>
            <a:ext cx="13525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Water</a:t>
            </a:r>
          </a:p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Treatment</a:t>
            </a:r>
          </a:p>
          <a:p>
            <a:pPr algn="ctr" eaLnBrk="0" hangingPunct="0"/>
            <a:r>
              <a:rPr lang="en-US" sz="1600" b="1" i="1">
                <a:solidFill>
                  <a:srgbClr val="000000"/>
                </a:solidFill>
              </a:rPr>
              <a:t>Plant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707313" y="2851150"/>
            <a:ext cx="615950" cy="419100"/>
            <a:chOff x="4463" y="1826"/>
            <a:chExt cx="1057" cy="720"/>
          </a:xfrm>
        </p:grpSpPr>
        <p:sp>
          <p:nvSpPr>
            <p:cNvPr id="140338" name="Freeform 50"/>
            <p:cNvSpPr>
              <a:spLocks/>
            </p:cNvSpPr>
            <p:nvPr/>
          </p:nvSpPr>
          <p:spPr bwMode="auto">
            <a:xfrm>
              <a:off x="4748" y="1829"/>
              <a:ext cx="772" cy="4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0"/>
                </a:cxn>
                <a:cxn ang="0">
                  <a:pos x="865" y="427"/>
                </a:cxn>
                <a:cxn ang="0">
                  <a:pos x="1" y="430"/>
                </a:cxn>
                <a:cxn ang="0">
                  <a:pos x="0" y="0"/>
                </a:cxn>
              </a:cxnLst>
              <a:rect l="0" t="0" r="r" b="b"/>
              <a:pathLst>
                <a:path w="865" h="430">
                  <a:moveTo>
                    <a:pt x="0" y="0"/>
                  </a:moveTo>
                  <a:lnTo>
                    <a:pt x="865" y="0"/>
                  </a:lnTo>
                  <a:lnTo>
                    <a:pt x="865" y="427"/>
                  </a:lnTo>
                  <a:lnTo>
                    <a:pt x="1" y="43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39" name="Freeform 51"/>
            <p:cNvSpPr>
              <a:spLocks/>
            </p:cNvSpPr>
            <p:nvPr/>
          </p:nvSpPr>
          <p:spPr bwMode="auto">
            <a:xfrm>
              <a:off x="4463" y="1826"/>
              <a:ext cx="286" cy="720"/>
            </a:xfrm>
            <a:custGeom>
              <a:avLst/>
              <a:gdLst/>
              <a:ahLst/>
              <a:cxnLst>
                <a:cxn ang="0">
                  <a:pos x="1" y="238"/>
                </a:cxn>
                <a:cxn ang="0">
                  <a:pos x="286" y="0"/>
                </a:cxn>
                <a:cxn ang="0">
                  <a:pos x="284" y="431"/>
                </a:cxn>
                <a:cxn ang="0">
                  <a:pos x="0" y="720"/>
                </a:cxn>
                <a:cxn ang="0">
                  <a:pos x="1" y="238"/>
                </a:cxn>
              </a:cxnLst>
              <a:rect l="0" t="0" r="r" b="b"/>
              <a:pathLst>
                <a:path w="286" h="720">
                  <a:moveTo>
                    <a:pt x="1" y="238"/>
                  </a:moveTo>
                  <a:lnTo>
                    <a:pt x="286" y="0"/>
                  </a:lnTo>
                  <a:lnTo>
                    <a:pt x="284" y="431"/>
                  </a:lnTo>
                  <a:lnTo>
                    <a:pt x="0" y="720"/>
                  </a:lnTo>
                  <a:lnTo>
                    <a:pt x="1" y="238"/>
                  </a:lnTo>
                  <a:close/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40" name="Freeform 52"/>
            <p:cNvSpPr>
              <a:spLocks/>
            </p:cNvSpPr>
            <p:nvPr/>
          </p:nvSpPr>
          <p:spPr bwMode="auto">
            <a:xfrm>
              <a:off x="4700" y="1876"/>
              <a:ext cx="5" cy="8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36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1" name="Freeform 53"/>
            <p:cNvSpPr>
              <a:spLocks/>
            </p:cNvSpPr>
            <p:nvPr/>
          </p:nvSpPr>
          <p:spPr bwMode="auto">
            <a:xfrm>
              <a:off x="4466" y="1920"/>
              <a:ext cx="1044" cy="240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280" y="2"/>
                </a:cxn>
                <a:cxn ang="0">
                  <a:pos x="1044" y="0"/>
                </a:cxn>
                <a:cxn ang="0">
                  <a:pos x="792" y="255"/>
                </a:cxn>
                <a:cxn ang="0">
                  <a:pos x="0" y="255"/>
                </a:cxn>
              </a:cxnLst>
              <a:rect l="0" t="0" r="r" b="b"/>
              <a:pathLst>
                <a:path w="1044" h="255">
                  <a:moveTo>
                    <a:pt x="0" y="255"/>
                  </a:moveTo>
                  <a:lnTo>
                    <a:pt x="280" y="2"/>
                  </a:lnTo>
                  <a:lnTo>
                    <a:pt x="1044" y="0"/>
                  </a:lnTo>
                  <a:lnTo>
                    <a:pt x="792" y="255"/>
                  </a:lnTo>
                  <a:lnTo>
                    <a:pt x="0" y="255"/>
                  </a:lnTo>
                  <a:close/>
                </a:path>
              </a:pathLst>
            </a:custGeom>
            <a:gradFill rotWithShape="0">
              <a:gsLst>
                <a:gs pos="0">
                  <a:srgbClr val="A2C1FE"/>
                </a:gs>
                <a:gs pos="100000">
                  <a:srgbClr val="A2C1FE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42" name="Freeform 54"/>
            <p:cNvSpPr>
              <a:spLocks/>
            </p:cNvSpPr>
            <p:nvPr/>
          </p:nvSpPr>
          <p:spPr bwMode="auto">
            <a:xfrm>
              <a:off x="5328" y="1826"/>
              <a:ext cx="192" cy="720"/>
            </a:xfrm>
            <a:custGeom>
              <a:avLst/>
              <a:gdLst/>
              <a:ahLst/>
              <a:cxnLst>
                <a:cxn ang="0">
                  <a:pos x="1" y="238"/>
                </a:cxn>
                <a:cxn ang="0">
                  <a:pos x="286" y="0"/>
                </a:cxn>
                <a:cxn ang="0">
                  <a:pos x="284" y="431"/>
                </a:cxn>
                <a:cxn ang="0">
                  <a:pos x="0" y="720"/>
                </a:cxn>
                <a:cxn ang="0">
                  <a:pos x="1" y="238"/>
                </a:cxn>
              </a:cxnLst>
              <a:rect l="0" t="0" r="r" b="b"/>
              <a:pathLst>
                <a:path w="286" h="720">
                  <a:moveTo>
                    <a:pt x="1" y="238"/>
                  </a:moveTo>
                  <a:lnTo>
                    <a:pt x="286" y="0"/>
                  </a:lnTo>
                  <a:lnTo>
                    <a:pt x="284" y="431"/>
                  </a:lnTo>
                  <a:lnTo>
                    <a:pt x="0" y="720"/>
                  </a:lnTo>
                  <a:lnTo>
                    <a:pt x="1" y="238"/>
                  </a:lnTo>
                  <a:close/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43" name="Freeform 55"/>
            <p:cNvSpPr>
              <a:spLocks/>
            </p:cNvSpPr>
            <p:nvPr/>
          </p:nvSpPr>
          <p:spPr bwMode="auto">
            <a:xfrm>
              <a:off x="4464" y="2064"/>
              <a:ext cx="864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0"/>
                </a:cxn>
                <a:cxn ang="0">
                  <a:pos x="864" y="48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864" h="480">
                  <a:moveTo>
                    <a:pt x="0" y="0"/>
                  </a:moveTo>
                  <a:lnTo>
                    <a:pt x="864" y="0"/>
                  </a:lnTo>
                  <a:lnTo>
                    <a:pt x="864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8172450" y="2851150"/>
            <a:ext cx="615950" cy="419100"/>
            <a:chOff x="4463" y="1826"/>
            <a:chExt cx="1057" cy="720"/>
          </a:xfrm>
        </p:grpSpPr>
        <p:sp>
          <p:nvSpPr>
            <p:cNvPr id="140345" name="Freeform 57"/>
            <p:cNvSpPr>
              <a:spLocks/>
            </p:cNvSpPr>
            <p:nvPr/>
          </p:nvSpPr>
          <p:spPr bwMode="auto">
            <a:xfrm>
              <a:off x="4748" y="1829"/>
              <a:ext cx="772" cy="4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0"/>
                </a:cxn>
                <a:cxn ang="0">
                  <a:pos x="865" y="427"/>
                </a:cxn>
                <a:cxn ang="0">
                  <a:pos x="1" y="430"/>
                </a:cxn>
                <a:cxn ang="0">
                  <a:pos x="0" y="0"/>
                </a:cxn>
              </a:cxnLst>
              <a:rect l="0" t="0" r="r" b="b"/>
              <a:pathLst>
                <a:path w="865" h="430">
                  <a:moveTo>
                    <a:pt x="0" y="0"/>
                  </a:moveTo>
                  <a:lnTo>
                    <a:pt x="865" y="0"/>
                  </a:lnTo>
                  <a:lnTo>
                    <a:pt x="865" y="427"/>
                  </a:lnTo>
                  <a:lnTo>
                    <a:pt x="1" y="43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46" name="Freeform 58"/>
            <p:cNvSpPr>
              <a:spLocks/>
            </p:cNvSpPr>
            <p:nvPr/>
          </p:nvSpPr>
          <p:spPr bwMode="auto">
            <a:xfrm>
              <a:off x="4463" y="1826"/>
              <a:ext cx="286" cy="720"/>
            </a:xfrm>
            <a:custGeom>
              <a:avLst/>
              <a:gdLst/>
              <a:ahLst/>
              <a:cxnLst>
                <a:cxn ang="0">
                  <a:pos x="1" y="238"/>
                </a:cxn>
                <a:cxn ang="0">
                  <a:pos x="286" y="0"/>
                </a:cxn>
                <a:cxn ang="0">
                  <a:pos x="284" y="431"/>
                </a:cxn>
                <a:cxn ang="0">
                  <a:pos x="0" y="720"/>
                </a:cxn>
                <a:cxn ang="0">
                  <a:pos x="1" y="238"/>
                </a:cxn>
              </a:cxnLst>
              <a:rect l="0" t="0" r="r" b="b"/>
              <a:pathLst>
                <a:path w="286" h="720">
                  <a:moveTo>
                    <a:pt x="1" y="238"/>
                  </a:moveTo>
                  <a:lnTo>
                    <a:pt x="286" y="0"/>
                  </a:lnTo>
                  <a:lnTo>
                    <a:pt x="284" y="431"/>
                  </a:lnTo>
                  <a:lnTo>
                    <a:pt x="0" y="720"/>
                  </a:lnTo>
                  <a:lnTo>
                    <a:pt x="1" y="238"/>
                  </a:lnTo>
                  <a:close/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47" name="Freeform 59"/>
            <p:cNvSpPr>
              <a:spLocks/>
            </p:cNvSpPr>
            <p:nvPr/>
          </p:nvSpPr>
          <p:spPr bwMode="auto">
            <a:xfrm>
              <a:off x="4700" y="1876"/>
              <a:ext cx="5" cy="8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36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8" name="Freeform 60"/>
            <p:cNvSpPr>
              <a:spLocks/>
            </p:cNvSpPr>
            <p:nvPr/>
          </p:nvSpPr>
          <p:spPr bwMode="auto">
            <a:xfrm>
              <a:off x="4466" y="1920"/>
              <a:ext cx="1044" cy="240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280" y="2"/>
                </a:cxn>
                <a:cxn ang="0">
                  <a:pos x="1044" y="0"/>
                </a:cxn>
                <a:cxn ang="0">
                  <a:pos x="792" y="255"/>
                </a:cxn>
                <a:cxn ang="0">
                  <a:pos x="0" y="255"/>
                </a:cxn>
              </a:cxnLst>
              <a:rect l="0" t="0" r="r" b="b"/>
              <a:pathLst>
                <a:path w="1044" h="255">
                  <a:moveTo>
                    <a:pt x="0" y="255"/>
                  </a:moveTo>
                  <a:lnTo>
                    <a:pt x="280" y="2"/>
                  </a:lnTo>
                  <a:lnTo>
                    <a:pt x="1044" y="0"/>
                  </a:lnTo>
                  <a:lnTo>
                    <a:pt x="792" y="255"/>
                  </a:lnTo>
                  <a:lnTo>
                    <a:pt x="0" y="255"/>
                  </a:lnTo>
                  <a:close/>
                </a:path>
              </a:pathLst>
            </a:custGeom>
            <a:gradFill rotWithShape="0">
              <a:gsLst>
                <a:gs pos="0">
                  <a:srgbClr val="A2C1FE"/>
                </a:gs>
                <a:gs pos="100000">
                  <a:srgbClr val="A2C1FE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49" name="Freeform 61"/>
            <p:cNvSpPr>
              <a:spLocks/>
            </p:cNvSpPr>
            <p:nvPr/>
          </p:nvSpPr>
          <p:spPr bwMode="auto">
            <a:xfrm>
              <a:off x="5328" y="1826"/>
              <a:ext cx="192" cy="720"/>
            </a:xfrm>
            <a:custGeom>
              <a:avLst/>
              <a:gdLst/>
              <a:ahLst/>
              <a:cxnLst>
                <a:cxn ang="0">
                  <a:pos x="1" y="238"/>
                </a:cxn>
                <a:cxn ang="0">
                  <a:pos x="286" y="0"/>
                </a:cxn>
                <a:cxn ang="0">
                  <a:pos x="284" y="431"/>
                </a:cxn>
                <a:cxn ang="0">
                  <a:pos x="0" y="720"/>
                </a:cxn>
                <a:cxn ang="0">
                  <a:pos x="1" y="238"/>
                </a:cxn>
              </a:cxnLst>
              <a:rect l="0" t="0" r="r" b="b"/>
              <a:pathLst>
                <a:path w="286" h="720">
                  <a:moveTo>
                    <a:pt x="1" y="238"/>
                  </a:moveTo>
                  <a:lnTo>
                    <a:pt x="286" y="0"/>
                  </a:lnTo>
                  <a:lnTo>
                    <a:pt x="284" y="431"/>
                  </a:lnTo>
                  <a:lnTo>
                    <a:pt x="0" y="720"/>
                  </a:lnTo>
                  <a:lnTo>
                    <a:pt x="1" y="238"/>
                  </a:lnTo>
                  <a:close/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50" name="Freeform 62"/>
            <p:cNvSpPr>
              <a:spLocks/>
            </p:cNvSpPr>
            <p:nvPr/>
          </p:nvSpPr>
          <p:spPr bwMode="auto">
            <a:xfrm>
              <a:off x="4464" y="2064"/>
              <a:ext cx="864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0"/>
                </a:cxn>
                <a:cxn ang="0">
                  <a:pos x="864" y="48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864" h="480">
                  <a:moveTo>
                    <a:pt x="0" y="0"/>
                  </a:moveTo>
                  <a:lnTo>
                    <a:pt x="864" y="0"/>
                  </a:lnTo>
                  <a:lnTo>
                    <a:pt x="864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51" name="Freeform 63"/>
          <p:cNvSpPr>
            <a:spLocks/>
          </p:cNvSpPr>
          <p:nvPr/>
        </p:nvSpPr>
        <p:spPr bwMode="auto">
          <a:xfrm>
            <a:off x="2292350" y="3706813"/>
            <a:ext cx="527050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4" y="0"/>
              </a:cxn>
            </a:cxnLst>
            <a:rect l="0" t="0" r="r" b="b"/>
            <a:pathLst>
              <a:path w="304" h="1">
                <a:moveTo>
                  <a:pt x="0" y="0"/>
                </a:moveTo>
                <a:lnTo>
                  <a:pt x="304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3457575" y="3530600"/>
            <a:ext cx="615950" cy="417513"/>
            <a:chOff x="2357" y="1720"/>
            <a:chExt cx="415" cy="305"/>
          </a:xfrm>
        </p:grpSpPr>
        <p:sp>
          <p:nvSpPr>
            <p:cNvPr id="140353" name="Freeform 65"/>
            <p:cNvSpPr>
              <a:spLocks/>
            </p:cNvSpPr>
            <p:nvPr/>
          </p:nvSpPr>
          <p:spPr bwMode="auto">
            <a:xfrm flipH="1">
              <a:off x="2357" y="1758"/>
              <a:ext cx="415" cy="26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9" y="7"/>
                </a:cxn>
                <a:cxn ang="0">
                  <a:pos x="24" y="14"/>
                </a:cxn>
                <a:cxn ang="0">
                  <a:pos x="45" y="17"/>
                </a:cxn>
                <a:cxn ang="0">
                  <a:pos x="73" y="21"/>
                </a:cxn>
                <a:cxn ang="0">
                  <a:pos x="107" y="24"/>
                </a:cxn>
                <a:cxn ang="0">
                  <a:pos x="145" y="27"/>
                </a:cxn>
                <a:cxn ang="0">
                  <a:pos x="185" y="27"/>
                </a:cxn>
                <a:cxn ang="0">
                  <a:pos x="229" y="29"/>
                </a:cxn>
                <a:cxn ang="0">
                  <a:pos x="273" y="29"/>
                </a:cxn>
                <a:cxn ang="0">
                  <a:pos x="315" y="27"/>
                </a:cxn>
                <a:cxn ang="0">
                  <a:pos x="355" y="27"/>
                </a:cxn>
                <a:cxn ang="0">
                  <a:pos x="395" y="24"/>
                </a:cxn>
                <a:cxn ang="0">
                  <a:pos x="427" y="21"/>
                </a:cxn>
                <a:cxn ang="0">
                  <a:pos x="455" y="17"/>
                </a:cxn>
                <a:cxn ang="0">
                  <a:pos x="477" y="14"/>
                </a:cxn>
                <a:cxn ang="0">
                  <a:pos x="491" y="7"/>
                </a:cxn>
                <a:cxn ang="0">
                  <a:pos x="500" y="2"/>
                </a:cxn>
                <a:cxn ang="0">
                  <a:pos x="500" y="145"/>
                </a:cxn>
                <a:cxn ang="0">
                  <a:pos x="498" y="149"/>
                </a:cxn>
                <a:cxn ang="0">
                  <a:pos x="491" y="154"/>
                </a:cxn>
                <a:cxn ang="0">
                  <a:pos x="476" y="159"/>
                </a:cxn>
                <a:cxn ang="0">
                  <a:pos x="455" y="164"/>
                </a:cxn>
                <a:cxn ang="0">
                  <a:pos x="427" y="167"/>
                </a:cxn>
                <a:cxn ang="0">
                  <a:pos x="393" y="171"/>
                </a:cxn>
                <a:cxn ang="0">
                  <a:pos x="355" y="174"/>
                </a:cxn>
                <a:cxn ang="0">
                  <a:pos x="315" y="176"/>
                </a:cxn>
                <a:cxn ang="0">
                  <a:pos x="271" y="176"/>
                </a:cxn>
                <a:cxn ang="0">
                  <a:pos x="227" y="176"/>
                </a:cxn>
                <a:cxn ang="0">
                  <a:pos x="184" y="176"/>
                </a:cxn>
                <a:cxn ang="0">
                  <a:pos x="143" y="174"/>
                </a:cxn>
                <a:cxn ang="0">
                  <a:pos x="105" y="171"/>
                </a:cxn>
                <a:cxn ang="0">
                  <a:pos x="73" y="167"/>
                </a:cxn>
                <a:cxn ang="0">
                  <a:pos x="45" y="164"/>
                </a:cxn>
                <a:cxn ang="0">
                  <a:pos x="23" y="159"/>
                </a:cxn>
                <a:cxn ang="0">
                  <a:pos x="9" y="154"/>
                </a:cxn>
                <a:cxn ang="0">
                  <a:pos x="0" y="149"/>
                </a:cxn>
                <a:cxn ang="0">
                  <a:pos x="0" y="144"/>
                </a:cxn>
              </a:cxnLst>
              <a:rect l="0" t="0" r="r" b="b"/>
              <a:pathLst>
                <a:path w="501" h="177">
                  <a:moveTo>
                    <a:pt x="0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9" y="7"/>
                  </a:lnTo>
                  <a:lnTo>
                    <a:pt x="16" y="10"/>
                  </a:lnTo>
                  <a:lnTo>
                    <a:pt x="24" y="14"/>
                  </a:lnTo>
                  <a:lnTo>
                    <a:pt x="33" y="14"/>
                  </a:lnTo>
                  <a:lnTo>
                    <a:pt x="45" y="17"/>
                  </a:lnTo>
                  <a:lnTo>
                    <a:pt x="59" y="19"/>
                  </a:lnTo>
                  <a:lnTo>
                    <a:pt x="73" y="21"/>
                  </a:lnTo>
                  <a:lnTo>
                    <a:pt x="89" y="22"/>
                  </a:lnTo>
                  <a:lnTo>
                    <a:pt x="107" y="24"/>
                  </a:lnTo>
                  <a:lnTo>
                    <a:pt x="126" y="26"/>
                  </a:lnTo>
                  <a:lnTo>
                    <a:pt x="145" y="27"/>
                  </a:lnTo>
                  <a:lnTo>
                    <a:pt x="164" y="27"/>
                  </a:lnTo>
                  <a:lnTo>
                    <a:pt x="185" y="27"/>
                  </a:lnTo>
                  <a:lnTo>
                    <a:pt x="208" y="29"/>
                  </a:lnTo>
                  <a:lnTo>
                    <a:pt x="229" y="29"/>
                  </a:lnTo>
                  <a:lnTo>
                    <a:pt x="250" y="29"/>
                  </a:lnTo>
                  <a:lnTo>
                    <a:pt x="273" y="29"/>
                  </a:lnTo>
                  <a:lnTo>
                    <a:pt x="294" y="29"/>
                  </a:lnTo>
                  <a:lnTo>
                    <a:pt x="315" y="27"/>
                  </a:lnTo>
                  <a:lnTo>
                    <a:pt x="336" y="27"/>
                  </a:lnTo>
                  <a:lnTo>
                    <a:pt x="355" y="27"/>
                  </a:lnTo>
                  <a:lnTo>
                    <a:pt x="376" y="26"/>
                  </a:lnTo>
                  <a:lnTo>
                    <a:pt x="395" y="24"/>
                  </a:lnTo>
                  <a:lnTo>
                    <a:pt x="411" y="22"/>
                  </a:lnTo>
                  <a:lnTo>
                    <a:pt x="427" y="21"/>
                  </a:lnTo>
                  <a:lnTo>
                    <a:pt x="442" y="19"/>
                  </a:lnTo>
                  <a:lnTo>
                    <a:pt x="455" y="17"/>
                  </a:lnTo>
                  <a:lnTo>
                    <a:pt x="467" y="14"/>
                  </a:lnTo>
                  <a:lnTo>
                    <a:pt x="477" y="14"/>
                  </a:lnTo>
                  <a:lnTo>
                    <a:pt x="486" y="10"/>
                  </a:lnTo>
                  <a:lnTo>
                    <a:pt x="491" y="7"/>
                  </a:lnTo>
                  <a:lnTo>
                    <a:pt x="497" y="5"/>
                  </a:lnTo>
                  <a:lnTo>
                    <a:pt x="500" y="2"/>
                  </a:lnTo>
                  <a:lnTo>
                    <a:pt x="500" y="0"/>
                  </a:lnTo>
                  <a:lnTo>
                    <a:pt x="500" y="145"/>
                  </a:lnTo>
                  <a:lnTo>
                    <a:pt x="500" y="147"/>
                  </a:lnTo>
                  <a:lnTo>
                    <a:pt x="498" y="149"/>
                  </a:lnTo>
                  <a:lnTo>
                    <a:pt x="497" y="152"/>
                  </a:lnTo>
                  <a:lnTo>
                    <a:pt x="491" y="154"/>
                  </a:lnTo>
                  <a:lnTo>
                    <a:pt x="484" y="157"/>
                  </a:lnTo>
                  <a:lnTo>
                    <a:pt x="476" y="159"/>
                  </a:lnTo>
                  <a:lnTo>
                    <a:pt x="467" y="162"/>
                  </a:lnTo>
                  <a:lnTo>
                    <a:pt x="455" y="164"/>
                  </a:lnTo>
                  <a:lnTo>
                    <a:pt x="441" y="166"/>
                  </a:lnTo>
                  <a:lnTo>
                    <a:pt x="427" y="167"/>
                  </a:lnTo>
                  <a:lnTo>
                    <a:pt x="409" y="169"/>
                  </a:lnTo>
                  <a:lnTo>
                    <a:pt x="393" y="171"/>
                  </a:lnTo>
                  <a:lnTo>
                    <a:pt x="374" y="173"/>
                  </a:lnTo>
                  <a:lnTo>
                    <a:pt x="355" y="174"/>
                  </a:lnTo>
                  <a:lnTo>
                    <a:pt x="336" y="174"/>
                  </a:lnTo>
                  <a:lnTo>
                    <a:pt x="315" y="176"/>
                  </a:lnTo>
                  <a:lnTo>
                    <a:pt x="292" y="176"/>
                  </a:lnTo>
                  <a:lnTo>
                    <a:pt x="271" y="176"/>
                  </a:lnTo>
                  <a:lnTo>
                    <a:pt x="250" y="176"/>
                  </a:lnTo>
                  <a:lnTo>
                    <a:pt x="227" y="176"/>
                  </a:lnTo>
                  <a:lnTo>
                    <a:pt x="206" y="176"/>
                  </a:lnTo>
                  <a:lnTo>
                    <a:pt x="184" y="176"/>
                  </a:lnTo>
                  <a:lnTo>
                    <a:pt x="164" y="174"/>
                  </a:lnTo>
                  <a:lnTo>
                    <a:pt x="143" y="174"/>
                  </a:lnTo>
                  <a:lnTo>
                    <a:pt x="124" y="173"/>
                  </a:lnTo>
                  <a:lnTo>
                    <a:pt x="105" y="171"/>
                  </a:lnTo>
                  <a:lnTo>
                    <a:pt x="89" y="169"/>
                  </a:lnTo>
                  <a:lnTo>
                    <a:pt x="73" y="167"/>
                  </a:lnTo>
                  <a:lnTo>
                    <a:pt x="58" y="166"/>
                  </a:lnTo>
                  <a:lnTo>
                    <a:pt x="45" y="164"/>
                  </a:lnTo>
                  <a:lnTo>
                    <a:pt x="33" y="162"/>
                  </a:lnTo>
                  <a:lnTo>
                    <a:pt x="23" y="159"/>
                  </a:lnTo>
                  <a:lnTo>
                    <a:pt x="14" y="157"/>
                  </a:lnTo>
                  <a:lnTo>
                    <a:pt x="9" y="154"/>
                  </a:lnTo>
                  <a:lnTo>
                    <a:pt x="2" y="152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804000"/>
                </a:gs>
                <a:gs pos="100000">
                  <a:srgbClr val="804000">
                    <a:gamma/>
                    <a:tint val="10196"/>
                    <a:invGamma/>
                  </a:srgbClr>
                </a:gs>
              </a:gsLst>
              <a:lin ang="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54" name="Freeform 66"/>
            <p:cNvSpPr>
              <a:spLocks/>
            </p:cNvSpPr>
            <p:nvPr/>
          </p:nvSpPr>
          <p:spPr bwMode="auto">
            <a:xfrm flipH="1">
              <a:off x="2357" y="1720"/>
              <a:ext cx="415" cy="82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50" y="0"/>
                </a:cxn>
                <a:cxn ang="0">
                  <a:pos x="206" y="0"/>
                </a:cxn>
                <a:cxn ang="0">
                  <a:pos x="164" y="2"/>
                </a:cxn>
                <a:cxn ang="0">
                  <a:pos x="124" y="3"/>
                </a:cxn>
                <a:cxn ang="0">
                  <a:pos x="89" y="6"/>
                </a:cxn>
                <a:cxn ang="0">
                  <a:pos x="58" y="10"/>
                </a:cxn>
                <a:cxn ang="0">
                  <a:pos x="33" y="13"/>
                </a:cxn>
                <a:cxn ang="0">
                  <a:pos x="14" y="17"/>
                </a:cxn>
                <a:cxn ang="0">
                  <a:pos x="3" y="22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16" y="37"/>
                </a:cxn>
                <a:cxn ang="0">
                  <a:pos x="33" y="41"/>
                </a:cxn>
                <a:cxn ang="0">
                  <a:pos x="59" y="44"/>
                </a:cxn>
                <a:cxn ang="0">
                  <a:pos x="89" y="48"/>
                </a:cxn>
                <a:cxn ang="0">
                  <a:pos x="126" y="51"/>
                </a:cxn>
                <a:cxn ang="0">
                  <a:pos x="164" y="52"/>
                </a:cxn>
                <a:cxn ang="0">
                  <a:pos x="208" y="54"/>
                </a:cxn>
                <a:cxn ang="0">
                  <a:pos x="250" y="54"/>
                </a:cxn>
                <a:cxn ang="0">
                  <a:pos x="294" y="54"/>
                </a:cxn>
                <a:cxn ang="0">
                  <a:pos x="336" y="52"/>
                </a:cxn>
                <a:cxn ang="0">
                  <a:pos x="376" y="51"/>
                </a:cxn>
                <a:cxn ang="0">
                  <a:pos x="411" y="48"/>
                </a:cxn>
                <a:cxn ang="0">
                  <a:pos x="442" y="44"/>
                </a:cxn>
                <a:cxn ang="0">
                  <a:pos x="467" y="41"/>
                </a:cxn>
                <a:cxn ang="0">
                  <a:pos x="486" y="37"/>
                </a:cxn>
                <a:cxn ang="0">
                  <a:pos x="497" y="32"/>
                </a:cxn>
                <a:cxn ang="0">
                  <a:pos x="500" y="29"/>
                </a:cxn>
                <a:cxn ang="0">
                  <a:pos x="498" y="24"/>
                </a:cxn>
                <a:cxn ang="0">
                  <a:pos x="491" y="21"/>
                </a:cxn>
                <a:cxn ang="0">
                  <a:pos x="476" y="14"/>
                </a:cxn>
                <a:cxn ang="0">
                  <a:pos x="467" y="13"/>
                </a:cxn>
                <a:cxn ang="0">
                  <a:pos x="441" y="10"/>
                </a:cxn>
                <a:cxn ang="0">
                  <a:pos x="427" y="8"/>
                </a:cxn>
                <a:cxn ang="0">
                  <a:pos x="393" y="5"/>
                </a:cxn>
                <a:cxn ang="0">
                  <a:pos x="355" y="2"/>
                </a:cxn>
                <a:cxn ang="0">
                  <a:pos x="336" y="2"/>
                </a:cxn>
              </a:cxnLst>
              <a:rect l="0" t="0" r="r" b="b"/>
              <a:pathLst>
                <a:path w="501" h="55">
                  <a:moveTo>
                    <a:pt x="313" y="0"/>
                  </a:moveTo>
                  <a:lnTo>
                    <a:pt x="292" y="0"/>
                  </a:lnTo>
                  <a:lnTo>
                    <a:pt x="271" y="0"/>
                  </a:lnTo>
                  <a:lnTo>
                    <a:pt x="250" y="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184" y="0"/>
                  </a:lnTo>
                  <a:lnTo>
                    <a:pt x="164" y="2"/>
                  </a:lnTo>
                  <a:lnTo>
                    <a:pt x="143" y="2"/>
                  </a:lnTo>
                  <a:lnTo>
                    <a:pt x="124" y="3"/>
                  </a:lnTo>
                  <a:lnTo>
                    <a:pt x="105" y="5"/>
                  </a:lnTo>
                  <a:lnTo>
                    <a:pt x="89" y="6"/>
                  </a:lnTo>
                  <a:lnTo>
                    <a:pt x="73" y="8"/>
                  </a:lnTo>
                  <a:lnTo>
                    <a:pt x="58" y="10"/>
                  </a:lnTo>
                  <a:lnTo>
                    <a:pt x="45" y="11"/>
                  </a:lnTo>
                  <a:lnTo>
                    <a:pt x="33" y="13"/>
                  </a:lnTo>
                  <a:lnTo>
                    <a:pt x="23" y="14"/>
                  </a:lnTo>
                  <a:lnTo>
                    <a:pt x="14" y="17"/>
                  </a:lnTo>
                  <a:lnTo>
                    <a:pt x="9" y="21"/>
                  </a:lnTo>
                  <a:lnTo>
                    <a:pt x="3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9" y="33"/>
                  </a:lnTo>
                  <a:lnTo>
                    <a:pt x="16" y="37"/>
                  </a:lnTo>
                  <a:lnTo>
                    <a:pt x="24" y="40"/>
                  </a:lnTo>
                  <a:lnTo>
                    <a:pt x="33" y="41"/>
                  </a:lnTo>
                  <a:lnTo>
                    <a:pt x="45" y="43"/>
                  </a:lnTo>
                  <a:lnTo>
                    <a:pt x="59" y="44"/>
                  </a:lnTo>
                  <a:lnTo>
                    <a:pt x="73" y="46"/>
                  </a:lnTo>
                  <a:lnTo>
                    <a:pt x="89" y="48"/>
                  </a:lnTo>
                  <a:lnTo>
                    <a:pt x="107" y="49"/>
                  </a:lnTo>
                  <a:lnTo>
                    <a:pt x="126" y="51"/>
                  </a:lnTo>
                  <a:lnTo>
                    <a:pt x="145" y="52"/>
                  </a:lnTo>
                  <a:lnTo>
                    <a:pt x="164" y="52"/>
                  </a:lnTo>
                  <a:lnTo>
                    <a:pt x="185" y="54"/>
                  </a:lnTo>
                  <a:lnTo>
                    <a:pt x="208" y="54"/>
                  </a:lnTo>
                  <a:lnTo>
                    <a:pt x="229" y="54"/>
                  </a:lnTo>
                  <a:lnTo>
                    <a:pt x="250" y="54"/>
                  </a:lnTo>
                  <a:lnTo>
                    <a:pt x="273" y="54"/>
                  </a:lnTo>
                  <a:lnTo>
                    <a:pt x="294" y="54"/>
                  </a:lnTo>
                  <a:lnTo>
                    <a:pt x="315" y="54"/>
                  </a:lnTo>
                  <a:lnTo>
                    <a:pt x="336" y="52"/>
                  </a:lnTo>
                  <a:lnTo>
                    <a:pt x="355" y="52"/>
                  </a:lnTo>
                  <a:lnTo>
                    <a:pt x="376" y="51"/>
                  </a:lnTo>
                  <a:lnTo>
                    <a:pt x="395" y="49"/>
                  </a:lnTo>
                  <a:lnTo>
                    <a:pt x="411" y="48"/>
                  </a:lnTo>
                  <a:lnTo>
                    <a:pt x="427" y="46"/>
                  </a:lnTo>
                  <a:lnTo>
                    <a:pt x="442" y="44"/>
                  </a:lnTo>
                  <a:lnTo>
                    <a:pt x="455" y="43"/>
                  </a:lnTo>
                  <a:lnTo>
                    <a:pt x="467" y="41"/>
                  </a:lnTo>
                  <a:lnTo>
                    <a:pt x="477" y="40"/>
                  </a:lnTo>
                  <a:lnTo>
                    <a:pt x="486" y="37"/>
                  </a:lnTo>
                  <a:lnTo>
                    <a:pt x="491" y="33"/>
                  </a:lnTo>
                  <a:lnTo>
                    <a:pt x="497" y="32"/>
                  </a:lnTo>
                  <a:lnTo>
                    <a:pt x="500" y="30"/>
                  </a:lnTo>
                  <a:lnTo>
                    <a:pt x="500" y="29"/>
                  </a:lnTo>
                  <a:lnTo>
                    <a:pt x="500" y="27"/>
                  </a:lnTo>
                  <a:lnTo>
                    <a:pt x="498" y="24"/>
                  </a:lnTo>
                  <a:lnTo>
                    <a:pt x="495" y="22"/>
                  </a:lnTo>
                  <a:lnTo>
                    <a:pt x="491" y="21"/>
                  </a:lnTo>
                  <a:lnTo>
                    <a:pt x="484" y="17"/>
                  </a:lnTo>
                  <a:lnTo>
                    <a:pt x="476" y="14"/>
                  </a:lnTo>
                  <a:lnTo>
                    <a:pt x="469" y="14"/>
                  </a:lnTo>
                  <a:lnTo>
                    <a:pt x="467" y="13"/>
                  </a:lnTo>
                  <a:lnTo>
                    <a:pt x="455" y="11"/>
                  </a:lnTo>
                  <a:lnTo>
                    <a:pt x="441" y="10"/>
                  </a:lnTo>
                  <a:lnTo>
                    <a:pt x="435" y="10"/>
                  </a:lnTo>
                  <a:lnTo>
                    <a:pt x="427" y="8"/>
                  </a:lnTo>
                  <a:lnTo>
                    <a:pt x="409" y="6"/>
                  </a:lnTo>
                  <a:lnTo>
                    <a:pt x="393" y="5"/>
                  </a:lnTo>
                  <a:lnTo>
                    <a:pt x="378" y="3"/>
                  </a:lnTo>
                  <a:lnTo>
                    <a:pt x="355" y="2"/>
                  </a:lnTo>
                  <a:lnTo>
                    <a:pt x="343" y="2"/>
                  </a:lnTo>
                  <a:lnTo>
                    <a:pt x="336" y="2"/>
                  </a:lnTo>
                  <a:lnTo>
                    <a:pt x="313" y="0"/>
                  </a:lnTo>
                </a:path>
              </a:pathLst>
            </a:custGeom>
            <a:gradFill rotWithShape="0">
              <a:gsLst>
                <a:gs pos="0">
                  <a:srgbClr val="A2C1FE"/>
                </a:gs>
                <a:gs pos="100000">
                  <a:srgbClr val="A2C1FE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55" name="Line 67"/>
          <p:cNvSpPr>
            <a:spLocks noChangeShapeType="1"/>
          </p:cNvSpPr>
          <p:nvPr/>
        </p:nvSpPr>
        <p:spPr bwMode="auto">
          <a:xfrm>
            <a:off x="4756150" y="2598738"/>
            <a:ext cx="600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56" name="Freeform 68"/>
          <p:cNvSpPr>
            <a:spLocks/>
          </p:cNvSpPr>
          <p:nvPr/>
        </p:nvSpPr>
        <p:spPr bwMode="auto">
          <a:xfrm rot="-5395914">
            <a:off x="5928519" y="3977482"/>
            <a:ext cx="1231900" cy="87312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344" y="148"/>
              </a:cxn>
              <a:cxn ang="0">
                <a:pos x="758" y="289"/>
              </a:cxn>
              <a:cxn ang="0">
                <a:pos x="1398" y="1"/>
              </a:cxn>
              <a:cxn ang="0">
                <a:pos x="2100" y="296"/>
              </a:cxn>
              <a:cxn ang="0">
                <a:pos x="2831" y="1"/>
              </a:cxn>
              <a:cxn ang="0">
                <a:pos x="3533" y="296"/>
              </a:cxn>
              <a:cxn ang="0">
                <a:pos x="3948" y="176"/>
              </a:cxn>
              <a:cxn ang="0">
                <a:pos x="4348" y="141"/>
              </a:cxn>
            </a:cxnLst>
            <a:rect l="0" t="0" r="r" b="b"/>
            <a:pathLst>
              <a:path w="4348" h="325">
                <a:moveTo>
                  <a:pt x="0" y="148"/>
                </a:moveTo>
                <a:cubicBezTo>
                  <a:pt x="57" y="148"/>
                  <a:pt x="218" y="125"/>
                  <a:pt x="344" y="148"/>
                </a:cubicBezTo>
                <a:cubicBezTo>
                  <a:pt x="470" y="171"/>
                  <a:pt x="582" y="313"/>
                  <a:pt x="758" y="289"/>
                </a:cubicBezTo>
                <a:cubicBezTo>
                  <a:pt x="934" y="265"/>
                  <a:pt x="1174" y="0"/>
                  <a:pt x="1398" y="1"/>
                </a:cubicBezTo>
                <a:cubicBezTo>
                  <a:pt x="1622" y="2"/>
                  <a:pt x="1861" y="296"/>
                  <a:pt x="2100" y="296"/>
                </a:cubicBezTo>
                <a:cubicBezTo>
                  <a:pt x="2339" y="296"/>
                  <a:pt x="2592" y="1"/>
                  <a:pt x="2831" y="1"/>
                </a:cubicBezTo>
                <a:cubicBezTo>
                  <a:pt x="3070" y="1"/>
                  <a:pt x="3347" y="267"/>
                  <a:pt x="3533" y="296"/>
                </a:cubicBezTo>
                <a:cubicBezTo>
                  <a:pt x="3719" y="325"/>
                  <a:pt x="3812" y="202"/>
                  <a:pt x="3948" y="176"/>
                </a:cubicBezTo>
                <a:cubicBezTo>
                  <a:pt x="4084" y="150"/>
                  <a:pt x="4265" y="148"/>
                  <a:pt x="4348" y="14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57" name="Line 69"/>
          <p:cNvSpPr>
            <a:spLocks noChangeShapeType="1"/>
          </p:cNvSpPr>
          <p:nvPr/>
        </p:nvSpPr>
        <p:spPr bwMode="auto">
          <a:xfrm>
            <a:off x="4756150" y="2598738"/>
            <a:ext cx="0" cy="1160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58" name="Freeform 70"/>
          <p:cNvSpPr>
            <a:spLocks/>
          </p:cNvSpPr>
          <p:nvPr/>
        </p:nvSpPr>
        <p:spPr bwMode="auto">
          <a:xfrm rot="2700000">
            <a:off x="5382419" y="2132807"/>
            <a:ext cx="1565275" cy="1214437"/>
          </a:xfrm>
          <a:custGeom>
            <a:avLst/>
            <a:gdLst/>
            <a:ahLst/>
            <a:cxnLst>
              <a:cxn ang="0">
                <a:pos x="4035" y="1971"/>
              </a:cxn>
              <a:cxn ang="0">
                <a:pos x="3737" y="1778"/>
              </a:cxn>
              <a:cxn ang="0">
                <a:pos x="3649" y="1791"/>
              </a:cxn>
              <a:cxn ang="0">
                <a:pos x="3530" y="1834"/>
              </a:cxn>
              <a:cxn ang="0">
                <a:pos x="3479" y="1937"/>
              </a:cxn>
              <a:cxn ang="0">
                <a:pos x="3365" y="1911"/>
              </a:cxn>
              <a:cxn ang="0">
                <a:pos x="3296" y="1756"/>
              </a:cxn>
              <a:cxn ang="0">
                <a:pos x="3148" y="1602"/>
              </a:cxn>
              <a:cxn ang="0">
                <a:pos x="2941" y="1516"/>
              </a:cxn>
              <a:cxn ang="0">
                <a:pos x="3033" y="1320"/>
              </a:cxn>
              <a:cxn ang="0">
                <a:pos x="2921" y="1199"/>
              </a:cxn>
              <a:cxn ang="0">
                <a:pos x="2620" y="920"/>
              </a:cxn>
              <a:cxn ang="0">
                <a:pos x="2446" y="735"/>
              </a:cxn>
              <a:cxn ang="0">
                <a:pos x="2122" y="763"/>
              </a:cxn>
              <a:cxn ang="0">
                <a:pos x="1864" y="722"/>
              </a:cxn>
              <a:cxn ang="0">
                <a:pos x="1619" y="685"/>
              </a:cxn>
              <a:cxn ang="0">
                <a:pos x="1419" y="642"/>
              </a:cxn>
              <a:cxn ang="0">
                <a:pos x="1124" y="372"/>
              </a:cxn>
              <a:cxn ang="0">
                <a:pos x="909" y="178"/>
              </a:cxn>
              <a:cxn ang="0">
                <a:pos x="696" y="58"/>
              </a:cxn>
              <a:cxn ang="0">
                <a:pos x="662" y="92"/>
              </a:cxn>
              <a:cxn ang="0">
                <a:pos x="488" y="215"/>
              </a:cxn>
              <a:cxn ang="0">
                <a:pos x="900" y="337"/>
              </a:cxn>
              <a:cxn ang="0">
                <a:pos x="872" y="748"/>
              </a:cxn>
              <a:cxn ang="0">
                <a:pos x="789" y="750"/>
              </a:cxn>
              <a:cxn ang="0">
                <a:pos x="1143" y="793"/>
              </a:cxn>
              <a:cxn ang="0">
                <a:pos x="1681" y="1055"/>
              </a:cxn>
              <a:cxn ang="0">
                <a:pos x="2042" y="1074"/>
              </a:cxn>
              <a:cxn ang="0">
                <a:pos x="2281" y="1107"/>
              </a:cxn>
              <a:cxn ang="0">
                <a:pos x="2036" y="1318"/>
              </a:cxn>
              <a:cxn ang="0">
                <a:pos x="2339" y="1479"/>
              </a:cxn>
              <a:cxn ang="0">
                <a:pos x="2683" y="1733"/>
              </a:cxn>
              <a:cxn ang="0">
                <a:pos x="2799" y="1829"/>
              </a:cxn>
              <a:cxn ang="0">
                <a:pos x="2741" y="1952"/>
              </a:cxn>
              <a:cxn ang="0">
                <a:pos x="2487" y="1909"/>
              </a:cxn>
              <a:cxn ang="0">
                <a:pos x="2883" y="2147"/>
              </a:cxn>
              <a:cxn ang="0">
                <a:pos x="2483" y="2117"/>
              </a:cxn>
              <a:cxn ang="0">
                <a:pos x="2324" y="2081"/>
              </a:cxn>
              <a:cxn ang="0">
                <a:pos x="2143" y="1950"/>
              </a:cxn>
              <a:cxn ang="0">
                <a:pos x="1984" y="2001"/>
              </a:cxn>
              <a:cxn ang="0">
                <a:pos x="1733" y="2115"/>
              </a:cxn>
              <a:cxn ang="0">
                <a:pos x="1462" y="2154"/>
              </a:cxn>
              <a:cxn ang="0">
                <a:pos x="1027" y="2367"/>
              </a:cxn>
              <a:cxn ang="0">
                <a:pos x="1089" y="2616"/>
              </a:cxn>
              <a:cxn ang="0">
                <a:pos x="776" y="2691"/>
              </a:cxn>
              <a:cxn ang="0">
                <a:pos x="277" y="2558"/>
              </a:cxn>
              <a:cxn ang="0">
                <a:pos x="307" y="2841"/>
              </a:cxn>
              <a:cxn ang="0">
                <a:pos x="342" y="2852"/>
              </a:cxn>
              <a:cxn ang="0">
                <a:pos x="541" y="3129"/>
              </a:cxn>
              <a:cxn ang="0">
                <a:pos x="926" y="3108"/>
              </a:cxn>
              <a:cxn ang="0">
                <a:pos x="1238" y="3108"/>
              </a:cxn>
              <a:cxn ang="0">
                <a:pos x="1662" y="2824"/>
              </a:cxn>
              <a:cxn ang="0">
                <a:pos x="1834" y="2710"/>
              </a:cxn>
              <a:cxn ang="0">
                <a:pos x="2034" y="2590"/>
              </a:cxn>
              <a:cxn ang="0">
                <a:pos x="2201" y="2556"/>
              </a:cxn>
              <a:cxn ang="0">
                <a:pos x="2468" y="2457"/>
              </a:cxn>
              <a:cxn ang="0">
                <a:pos x="2663" y="2457"/>
              </a:cxn>
              <a:cxn ang="0">
                <a:pos x="2878" y="2403"/>
              </a:cxn>
              <a:cxn ang="0">
                <a:pos x="3059" y="2440"/>
              </a:cxn>
              <a:cxn ang="0">
                <a:pos x="3316" y="2588"/>
              </a:cxn>
              <a:cxn ang="0">
                <a:pos x="3608" y="2416"/>
              </a:cxn>
              <a:cxn ang="0">
                <a:pos x="3816" y="2584"/>
              </a:cxn>
              <a:cxn ang="0">
                <a:pos x="4390" y="2147"/>
              </a:cxn>
            </a:cxnLst>
            <a:rect l="0" t="0" r="r" b="b"/>
            <a:pathLst>
              <a:path w="4391" h="3313">
                <a:moveTo>
                  <a:pt x="4390" y="2147"/>
                </a:moveTo>
                <a:lnTo>
                  <a:pt x="4360" y="2113"/>
                </a:lnTo>
                <a:lnTo>
                  <a:pt x="4319" y="2107"/>
                </a:lnTo>
                <a:lnTo>
                  <a:pt x="4302" y="2072"/>
                </a:lnTo>
                <a:lnTo>
                  <a:pt x="4280" y="2062"/>
                </a:lnTo>
                <a:lnTo>
                  <a:pt x="4252" y="2062"/>
                </a:lnTo>
                <a:lnTo>
                  <a:pt x="4205" y="2027"/>
                </a:lnTo>
                <a:lnTo>
                  <a:pt x="4167" y="2014"/>
                </a:lnTo>
                <a:lnTo>
                  <a:pt x="4154" y="2027"/>
                </a:lnTo>
                <a:lnTo>
                  <a:pt x="4130" y="2001"/>
                </a:lnTo>
                <a:lnTo>
                  <a:pt x="4089" y="1991"/>
                </a:lnTo>
                <a:lnTo>
                  <a:pt x="4061" y="1988"/>
                </a:lnTo>
                <a:lnTo>
                  <a:pt x="4035" y="1971"/>
                </a:lnTo>
                <a:lnTo>
                  <a:pt x="3997" y="1971"/>
                </a:lnTo>
                <a:lnTo>
                  <a:pt x="3967" y="1915"/>
                </a:lnTo>
                <a:lnTo>
                  <a:pt x="3949" y="1903"/>
                </a:lnTo>
                <a:lnTo>
                  <a:pt x="3887" y="1868"/>
                </a:lnTo>
                <a:lnTo>
                  <a:pt x="3849" y="1832"/>
                </a:lnTo>
                <a:lnTo>
                  <a:pt x="3853" y="1890"/>
                </a:lnTo>
                <a:lnTo>
                  <a:pt x="3823" y="1909"/>
                </a:lnTo>
                <a:lnTo>
                  <a:pt x="3763" y="1903"/>
                </a:lnTo>
                <a:lnTo>
                  <a:pt x="3748" y="1888"/>
                </a:lnTo>
                <a:lnTo>
                  <a:pt x="3737" y="1860"/>
                </a:lnTo>
                <a:lnTo>
                  <a:pt x="3750" y="1829"/>
                </a:lnTo>
                <a:lnTo>
                  <a:pt x="3737" y="1804"/>
                </a:lnTo>
                <a:lnTo>
                  <a:pt x="3737" y="1778"/>
                </a:lnTo>
                <a:lnTo>
                  <a:pt x="3715" y="1782"/>
                </a:lnTo>
                <a:lnTo>
                  <a:pt x="3707" y="1808"/>
                </a:lnTo>
                <a:lnTo>
                  <a:pt x="3700" y="1821"/>
                </a:lnTo>
                <a:lnTo>
                  <a:pt x="3696" y="1838"/>
                </a:lnTo>
                <a:lnTo>
                  <a:pt x="3702" y="1851"/>
                </a:lnTo>
                <a:lnTo>
                  <a:pt x="3674" y="1849"/>
                </a:lnTo>
                <a:lnTo>
                  <a:pt x="3662" y="1838"/>
                </a:lnTo>
                <a:lnTo>
                  <a:pt x="3649" y="1849"/>
                </a:lnTo>
                <a:lnTo>
                  <a:pt x="3644" y="1870"/>
                </a:lnTo>
                <a:lnTo>
                  <a:pt x="3625" y="1872"/>
                </a:lnTo>
                <a:lnTo>
                  <a:pt x="3625" y="1842"/>
                </a:lnTo>
                <a:lnTo>
                  <a:pt x="3638" y="1812"/>
                </a:lnTo>
                <a:lnTo>
                  <a:pt x="3649" y="1791"/>
                </a:lnTo>
                <a:lnTo>
                  <a:pt x="3649" y="1774"/>
                </a:lnTo>
                <a:lnTo>
                  <a:pt x="3638" y="1774"/>
                </a:lnTo>
                <a:lnTo>
                  <a:pt x="3627" y="1791"/>
                </a:lnTo>
                <a:lnTo>
                  <a:pt x="3604" y="1797"/>
                </a:lnTo>
                <a:lnTo>
                  <a:pt x="3588" y="1791"/>
                </a:lnTo>
                <a:lnTo>
                  <a:pt x="3588" y="1814"/>
                </a:lnTo>
                <a:lnTo>
                  <a:pt x="3591" y="1827"/>
                </a:lnTo>
                <a:lnTo>
                  <a:pt x="3565" y="1829"/>
                </a:lnTo>
                <a:lnTo>
                  <a:pt x="3550" y="1808"/>
                </a:lnTo>
                <a:lnTo>
                  <a:pt x="3535" y="1787"/>
                </a:lnTo>
                <a:lnTo>
                  <a:pt x="3515" y="1780"/>
                </a:lnTo>
                <a:lnTo>
                  <a:pt x="3507" y="1804"/>
                </a:lnTo>
                <a:lnTo>
                  <a:pt x="3530" y="1834"/>
                </a:lnTo>
                <a:lnTo>
                  <a:pt x="3537" y="1860"/>
                </a:lnTo>
                <a:lnTo>
                  <a:pt x="3567" y="1877"/>
                </a:lnTo>
                <a:lnTo>
                  <a:pt x="3552" y="1900"/>
                </a:lnTo>
                <a:lnTo>
                  <a:pt x="3556" y="1915"/>
                </a:lnTo>
                <a:lnTo>
                  <a:pt x="3576" y="1935"/>
                </a:lnTo>
                <a:lnTo>
                  <a:pt x="3558" y="1946"/>
                </a:lnTo>
                <a:lnTo>
                  <a:pt x="3548" y="1958"/>
                </a:lnTo>
                <a:lnTo>
                  <a:pt x="3530" y="1969"/>
                </a:lnTo>
                <a:lnTo>
                  <a:pt x="3522" y="1954"/>
                </a:lnTo>
                <a:lnTo>
                  <a:pt x="3503" y="1965"/>
                </a:lnTo>
                <a:lnTo>
                  <a:pt x="3479" y="1980"/>
                </a:lnTo>
                <a:lnTo>
                  <a:pt x="3462" y="1958"/>
                </a:lnTo>
                <a:lnTo>
                  <a:pt x="3479" y="1937"/>
                </a:lnTo>
                <a:lnTo>
                  <a:pt x="3490" y="1924"/>
                </a:lnTo>
                <a:lnTo>
                  <a:pt x="3475" y="1909"/>
                </a:lnTo>
                <a:lnTo>
                  <a:pt x="3470" y="1888"/>
                </a:lnTo>
                <a:lnTo>
                  <a:pt x="3483" y="1881"/>
                </a:lnTo>
                <a:lnTo>
                  <a:pt x="3488" y="1855"/>
                </a:lnTo>
                <a:lnTo>
                  <a:pt x="3462" y="1847"/>
                </a:lnTo>
                <a:lnTo>
                  <a:pt x="3447" y="1840"/>
                </a:lnTo>
                <a:lnTo>
                  <a:pt x="3434" y="1838"/>
                </a:lnTo>
                <a:lnTo>
                  <a:pt x="3417" y="1864"/>
                </a:lnTo>
                <a:lnTo>
                  <a:pt x="3421" y="1888"/>
                </a:lnTo>
                <a:lnTo>
                  <a:pt x="3402" y="1900"/>
                </a:lnTo>
                <a:lnTo>
                  <a:pt x="3387" y="1909"/>
                </a:lnTo>
                <a:lnTo>
                  <a:pt x="3365" y="1911"/>
                </a:lnTo>
                <a:lnTo>
                  <a:pt x="3352" y="1888"/>
                </a:lnTo>
                <a:lnTo>
                  <a:pt x="3354" y="1849"/>
                </a:lnTo>
                <a:lnTo>
                  <a:pt x="3352" y="1823"/>
                </a:lnTo>
                <a:lnTo>
                  <a:pt x="3333" y="1825"/>
                </a:lnTo>
                <a:lnTo>
                  <a:pt x="3316" y="1879"/>
                </a:lnTo>
                <a:lnTo>
                  <a:pt x="3301" y="1900"/>
                </a:lnTo>
                <a:lnTo>
                  <a:pt x="3296" y="1883"/>
                </a:lnTo>
                <a:lnTo>
                  <a:pt x="3305" y="1840"/>
                </a:lnTo>
                <a:lnTo>
                  <a:pt x="3294" y="1814"/>
                </a:lnTo>
                <a:lnTo>
                  <a:pt x="3294" y="1795"/>
                </a:lnTo>
                <a:lnTo>
                  <a:pt x="3320" y="1769"/>
                </a:lnTo>
                <a:lnTo>
                  <a:pt x="3316" y="1756"/>
                </a:lnTo>
                <a:lnTo>
                  <a:pt x="3296" y="1756"/>
                </a:lnTo>
                <a:lnTo>
                  <a:pt x="3264" y="1778"/>
                </a:lnTo>
                <a:lnTo>
                  <a:pt x="3247" y="1754"/>
                </a:lnTo>
                <a:lnTo>
                  <a:pt x="3253" y="1729"/>
                </a:lnTo>
                <a:lnTo>
                  <a:pt x="3283" y="1713"/>
                </a:lnTo>
                <a:lnTo>
                  <a:pt x="3277" y="1692"/>
                </a:lnTo>
                <a:lnTo>
                  <a:pt x="3255" y="1688"/>
                </a:lnTo>
                <a:lnTo>
                  <a:pt x="3225" y="1705"/>
                </a:lnTo>
                <a:lnTo>
                  <a:pt x="3210" y="1694"/>
                </a:lnTo>
                <a:lnTo>
                  <a:pt x="3187" y="1686"/>
                </a:lnTo>
                <a:lnTo>
                  <a:pt x="3165" y="1679"/>
                </a:lnTo>
                <a:lnTo>
                  <a:pt x="3148" y="1645"/>
                </a:lnTo>
                <a:lnTo>
                  <a:pt x="3142" y="1623"/>
                </a:lnTo>
                <a:lnTo>
                  <a:pt x="3148" y="1602"/>
                </a:lnTo>
                <a:lnTo>
                  <a:pt x="3118" y="1610"/>
                </a:lnTo>
                <a:lnTo>
                  <a:pt x="3071" y="1632"/>
                </a:lnTo>
                <a:lnTo>
                  <a:pt x="3050" y="1636"/>
                </a:lnTo>
                <a:lnTo>
                  <a:pt x="3046" y="1623"/>
                </a:lnTo>
                <a:lnTo>
                  <a:pt x="3059" y="1602"/>
                </a:lnTo>
                <a:lnTo>
                  <a:pt x="3062" y="1587"/>
                </a:lnTo>
                <a:lnTo>
                  <a:pt x="3081" y="1563"/>
                </a:lnTo>
                <a:lnTo>
                  <a:pt x="3081" y="1559"/>
                </a:lnTo>
                <a:lnTo>
                  <a:pt x="3035" y="1574"/>
                </a:lnTo>
                <a:lnTo>
                  <a:pt x="3007" y="1567"/>
                </a:lnTo>
                <a:lnTo>
                  <a:pt x="2992" y="1533"/>
                </a:lnTo>
                <a:lnTo>
                  <a:pt x="2960" y="1529"/>
                </a:lnTo>
                <a:lnTo>
                  <a:pt x="2941" y="1516"/>
                </a:lnTo>
                <a:lnTo>
                  <a:pt x="2958" y="1473"/>
                </a:lnTo>
                <a:lnTo>
                  <a:pt x="2966" y="1443"/>
                </a:lnTo>
                <a:lnTo>
                  <a:pt x="3012" y="1430"/>
                </a:lnTo>
                <a:lnTo>
                  <a:pt x="3044" y="1428"/>
                </a:lnTo>
                <a:lnTo>
                  <a:pt x="3081" y="1432"/>
                </a:lnTo>
                <a:lnTo>
                  <a:pt x="3094" y="1417"/>
                </a:lnTo>
                <a:lnTo>
                  <a:pt x="3161" y="1385"/>
                </a:lnTo>
                <a:lnTo>
                  <a:pt x="3133" y="1380"/>
                </a:lnTo>
                <a:lnTo>
                  <a:pt x="3107" y="1380"/>
                </a:lnTo>
                <a:lnTo>
                  <a:pt x="3071" y="1391"/>
                </a:lnTo>
                <a:lnTo>
                  <a:pt x="3057" y="1389"/>
                </a:lnTo>
                <a:lnTo>
                  <a:pt x="3039" y="1344"/>
                </a:lnTo>
                <a:lnTo>
                  <a:pt x="3033" y="1320"/>
                </a:lnTo>
                <a:lnTo>
                  <a:pt x="3016" y="1297"/>
                </a:lnTo>
                <a:lnTo>
                  <a:pt x="3037" y="1275"/>
                </a:lnTo>
                <a:lnTo>
                  <a:pt x="3039" y="1274"/>
                </a:lnTo>
                <a:lnTo>
                  <a:pt x="3009" y="1261"/>
                </a:lnTo>
                <a:lnTo>
                  <a:pt x="2984" y="1270"/>
                </a:lnTo>
                <a:lnTo>
                  <a:pt x="2975" y="1255"/>
                </a:lnTo>
                <a:lnTo>
                  <a:pt x="2977" y="1220"/>
                </a:lnTo>
                <a:lnTo>
                  <a:pt x="2969" y="1190"/>
                </a:lnTo>
                <a:lnTo>
                  <a:pt x="2975" y="1158"/>
                </a:lnTo>
                <a:lnTo>
                  <a:pt x="2969" y="1137"/>
                </a:lnTo>
                <a:lnTo>
                  <a:pt x="2951" y="1143"/>
                </a:lnTo>
                <a:lnTo>
                  <a:pt x="2936" y="1186"/>
                </a:lnTo>
                <a:lnTo>
                  <a:pt x="2921" y="1199"/>
                </a:lnTo>
                <a:lnTo>
                  <a:pt x="2902" y="1152"/>
                </a:lnTo>
                <a:lnTo>
                  <a:pt x="2883" y="1117"/>
                </a:lnTo>
                <a:lnTo>
                  <a:pt x="2874" y="1081"/>
                </a:lnTo>
                <a:lnTo>
                  <a:pt x="2848" y="1029"/>
                </a:lnTo>
                <a:lnTo>
                  <a:pt x="2807" y="1003"/>
                </a:lnTo>
                <a:lnTo>
                  <a:pt x="2769" y="988"/>
                </a:lnTo>
                <a:lnTo>
                  <a:pt x="2749" y="995"/>
                </a:lnTo>
                <a:lnTo>
                  <a:pt x="2724" y="993"/>
                </a:lnTo>
                <a:lnTo>
                  <a:pt x="2706" y="975"/>
                </a:lnTo>
                <a:lnTo>
                  <a:pt x="2676" y="956"/>
                </a:lnTo>
                <a:lnTo>
                  <a:pt x="2646" y="956"/>
                </a:lnTo>
                <a:lnTo>
                  <a:pt x="2625" y="935"/>
                </a:lnTo>
                <a:lnTo>
                  <a:pt x="2620" y="920"/>
                </a:lnTo>
                <a:lnTo>
                  <a:pt x="2601" y="890"/>
                </a:lnTo>
                <a:lnTo>
                  <a:pt x="2582" y="892"/>
                </a:lnTo>
                <a:lnTo>
                  <a:pt x="2539" y="887"/>
                </a:lnTo>
                <a:lnTo>
                  <a:pt x="2515" y="862"/>
                </a:lnTo>
                <a:lnTo>
                  <a:pt x="2515" y="838"/>
                </a:lnTo>
                <a:lnTo>
                  <a:pt x="2524" y="816"/>
                </a:lnTo>
                <a:lnTo>
                  <a:pt x="2519" y="806"/>
                </a:lnTo>
                <a:lnTo>
                  <a:pt x="2492" y="821"/>
                </a:lnTo>
                <a:lnTo>
                  <a:pt x="2464" y="829"/>
                </a:lnTo>
                <a:lnTo>
                  <a:pt x="2438" y="827"/>
                </a:lnTo>
                <a:lnTo>
                  <a:pt x="2429" y="799"/>
                </a:lnTo>
                <a:lnTo>
                  <a:pt x="2444" y="769"/>
                </a:lnTo>
                <a:lnTo>
                  <a:pt x="2446" y="735"/>
                </a:lnTo>
                <a:lnTo>
                  <a:pt x="2414" y="741"/>
                </a:lnTo>
                <a:lnTo>
                  <a:pt x="2371" y="752"/>
                </a:lnTo>
                <a:lnTo>
                  <a:pt x="2343" y="735"/>
                </a:lnTo>
                <a:lnTo>
                  <a:pt x="2313" y="750"/>
                </a:lnTo>
                <a:lnTo>
                  <a:pt x="2281" y="756"/>
                </a:lnTo>
                <a:lnTo>
                  <a:pt x="2262" y="765"/>
                </a:lnTo>
                <a:lnTo>
                  <a:pt x="2232" y="763"/>
                </a:lnTo>
                <a:lnTo>
                  <a:pt x="2197" y="761"/>
                </a:lnTo>
                <a:lnTo>
                  <a:pt x="2186" y="750"/>
                </a:lnTo>
                <a:lnTo>
                  <a:pt x="2167" y="763"/>
                </a:lnTo>
                <a:lnTo>
                  <a:pt x="2156" y="756"/>
                </a:lnTo>
                <a:lnTo>
                  <a:pt x="2139" y="752"/>
                </a:lnTo>
                <a:lnTo>
                  <a:pt x="2122" y="763"/>
                </a:lnTo>
                <a:lnTo>
                  <a:pt x="2092" y="778"/>
                </a:lnTo>
                <a:lnTo>
                  <a:pt x="2060" y="801"/>
                </a:lnTo>
                <a:lnTo>
                  <a:pt x="2036" y="816"/>
                </a:lnTo>
                <a:lnTo>
                  <a:pt x="2019" y="812"/>
                </a:lnTo>
                <a:lnTo>
                  <a:pt x="2002" y="823"/>
                </a:lnTo>
                <a:lnTo>
                  <a:pt x="1967" y="823"/>
                </a:lnTo>
                <a:lnTo>
                  <a:pt x="1952" y="799"/>
                </a:lnTo>
                <a:lnTo>
                  <a:pt x="1937" y="758"/>
                </a:lnTo>
                <a:lnTo>
                  <a:pt x="1933" y="754"/>
                </a:lnTo>
                <a:lnTo>
                  <a:pt x="1916" y="784"/>
                </a:lnTo>
                <a:lnTo>
                  <a:pt x="1898" y="786"/>
                </a:lnTo>
                <a:lnTo>
                  <a:pt x="1871" y="739"/>
                </a:lnTo>
                <a:lnTo>
                  <a:pt x="1864" y="722"/>
                </a:lnTo>
                <a:lnTo>
                  <a:pt x="1853" y="696"/>
                </a:lnTo>
                <a:lnTo>
                  <a:pt x="1845" y="694"/>
                </a:lnTo>
                <a:lnTo>
                  <a:pt x="1823" y="737"/>
                </a:lnTo>
                <a:lnTo>
                  <a:pt x="1789" y="754"/>
                </a:lnTo>
                <a:lnTo>
                  <a:pt x="1774" y="724"/>
                </a:lnTo>
                <a:lnTo>
                  <a:pt x="1774" y="698"/>
                </a:lnTo>
                <a:lnTo>
                  <a:pt x="1770" y="670"/>
                </a:lnTo>
                <a:lnTo>
                  <a:pt x="1757" y="653"/>
                </a:lnTo>
                <a:lnTo>
                  <a:pt x="1744" y="664"/>
                </a:lnTo>
                <a:lnTo>
                  <a:pt x="1737" y="685"/>
                </a:lnTo>
                <a:lnTo>
                  <a:pt x="1699" y="683"/>
                </a:lnTo>
                <a:lnTo>
                  <a:pt x="1662" y="677"/>
                </a:lnTo>
                <a:lnTo>
                  <a:pt x="1619" y="685"/>
                </a:lnTo>
                <a:lnTo>
                  <a:pt x="1587" y="713"/>
                </a:lnTo>
                <a:lnTo>
                  <a:pt x="1542" y="722"/>
                </a:lnTo>
                <a:lnTo>
                  <a:pt x="1501" y="722"/>
                </a:lnTo>
                <a:lnTo>
                  <a:pt x="1462" y="735"/>
                </a:lnTo>
                <a:lnTo>
                  <a:pt x="1441" y="756"/>
                </a:lnTo>
                <a:lnTo>
                  <a:pt x="1419" y="791"/>
                </a:lnTo>
                <a:lnTo>
                  <a:pt x="1396" y="791"/>
                </a:lnTo>
                <a:lnTo>
                  <a:pt x="1383" y="752"/>
                </a:lnTo>
                <a:lnTo>
                  <a:pt x="1398" y="690"/>
                </a:lnTo>
                <a:lnTo>
                  <a:pt x="1432" y="662"/>
                </a:lnTo>
                <a:lnTo>
                  <a:pt x="1456" y="649"/>
                </a:lnTo>
                <a:lnTo>
                  <a:pt x="1447" y="645"/>
                </a:lnTo>
                <a:lnTo>
                  <a:pt x="1419" y="642"/>
                </a:lnTo>
                <a:lnTo>
                  <a:pt x="1419" y="614"/>
                </a:lnTo>
                <a:lnTo>
                  <a:pt x="1430" y="589"/>
                </a:lnTo>
                <a:lnTo>
                  <a:pt x="1417" y="539"/>
                </a:lnTo>
                <a:lnTo>
                  <a:pt x="1404" y="518"/>
                </a:lnTo>
                <a:lnTo>
                  <a:pt x="1393" y="483"/>
                </a:lnTo>
                <a:lnTo>
                  <a:pt x="1376" y="445"/>
                </a:lnTo>
                <a:lnTo>
                  <a:pt x="1368" y="436"/>
                </a:lnTo>
                <a:lnTo>
                  <a:pt x="1338" y="445"/>
                </a:lnTo>
                <a:lnTo>
                  <a:pt x="1261" y="438"/>
                </a:lnTo>
                <a:lnTo>
                  <a:pt x="1223" y="432"/>
                </a:lnTo>
                <a:lnTo>
                  <a:pt x="1171" y="423"/>
                </a:lnTo>
                <a:lnTo>
                  <a:pt x="1143" y="406"/>
                </a:lnTo>
                <a:lnTo>
                  <a:pt x="1124" y="372"/>
                </a:lnTo>
                <a:lnTo>
                  <a:pt x="1126" y="339"/>
                </a:lnTo>
                <a:lnTo>
                  <a:pt x="1115" y="320"/>
                </a:lnTo>
                <a:lnTo>
                  <a:pt x="1132" y="288"/>
                </a:lnTo>
                <a:lnTo>
                  <a:pt x="1115" y="251"/>
                </a:lnTo>
                <a:lnTo>
                  <a:pt x="1083" y="226"/>
                </a:lnTo>
                <a:lnTo>
                  <a:pt x="1049" y="196"/>
                </a:lnTo>
                <a:lnTo>
                  <a:pt x="1027" y="189"/>
                </a:lnTo>
                <a:lnTo>
                  <a:pt x="1003" y="191"/>
                </a:lnTo>
                <a:lnTo>
                  <a:pt x="1014" y="178"/>
                </a:lnTo>
                <a:lnTo>
                  <a:pt x="1003" y="172"/>
                </a:lnTo>
                <a:lnTo>
                  <a:pt x="971" y="183"/>
                </a:lnTo>
                <a:lnTo>
                  <a:pt x="933" y="193"/>
                </a:lnTo>
                <a:lnTo>
                  <a:pt x="909" y="178"/>
                </a:lnTo>
                <a:lnTo>
                  <a:pt x="911" y="159"/>
                </a:lnTo>
                <a:lnTo>
                  <a:pt x="883" y="153"/>
                </a:lnTo>
                <a:lnTo>
                  <a:pt x="872" y="148"/>
                </a:lnTo>
                <a:lnTo>
                  <a:pt x="866" y="118"/>
                </a:lnTo>
                <a:lnTo>
                  <a:pt x="857" y="95"/>
                </a:lnTo>
                <a:lnTo>
                  <a:pt x="834" y="84"/>
                </a:lnTo>
                <a:lnTo>
                  <a:pt x="812" y="69"/>
                </a:lnTo>
                <a:lnTo>
                  <a:pt x="806" y="56"/>
                </a:lnTo>
                <a:lnTo>
                  <a:pt x="789" y="56"/>
                </a:lnTo>
                <a:lnTo>
                  <a:pt x="767" y="45"/>
                </a:lnTo>
                <a:lnTo>
                  <a:pt x="746" y="69"/>
                </a:lnTo>
                <a:lnTo>
                  <a:pt x="713" y="77"/>
                </a:lnTo>
                <a:lnTo>
                  <a:pt x="696" y="58"/>
                </a:lnTo>
                <a:lnTo>
                  <a:pt x="688" y="26"/>
                </a:lnTo>
                <a:lnTo>
                  <a:pt x="666" y="6"/>
                </a:lnTo>
                <a:lnTo>
                  <a:pt x="655" y="0"/>
                </a:lnTo>
                <a:lnTo>
                  <a:pt x="666" y="32"/>
                </a:lnTo>
                <a:lnTo>
                  <a:pt x="683" y="69"/>
                </a:lnTo>
                <a:lnTo>
                  <a:pt x="696" y="86"/>
                </a:lnTo>
                <a:lnTo>
                  <a:pt x="681" y="101"/>
                </a:lnTo>
                <a:lnTo>
                  <a:pt x="673" y="95"/>
                </a:lnTo>
                <a:lnTo>
                  <a:pt x="673" y="82"/>
                </a:lnTo>
                <a:lnTo>
                  <a:pt x="649" y="64"/>
                </a:lnTo>
                <a:lnTo>
                  <a:pt x="638" y="58"/>
                </a:lnTo>
                <a:lnTo>
                  <a:pt x="647" y="79"/>
                </a:lnTo>
                <a:lnTo>
                  <a:pt x="662" y="92"/>
                </a:lnTo>
                <a:lnTo>
                  <a:pt x="670" y="110"/>
                </a:lnTo>
                <a:lnTo>
                  <a:pt x="694" y="112"/>
                </a:lnTo>
                <a:lnTo>
                  <a:pt x="713" y="110"/>
                </a:lnTo>
                <a:lnTo>
                  <a:pt x="720" y="135"/>
                </a:lnTo>
                <a:lnTo>
                  <a:pt x="696" y="163"/>
                </a:lnTo>
                <a:lnTo>
                  <a:pt x="673" y="165"/>
                </a:lnTo>
                <a:lnTo>
                  <a:pt x="632" y="155"/>
                </a:lnTo>
                <a:lnTo>
                  <a:pt x="587" y="153"/>
                </a:lnTo>
                <a:lnTo>
                  <a:pt x="559" y="172"/>
                </a:lnTo>
                <a:lnTo>
                  <a:pt x="507" y="187"/>
                </a:lnTo>
                <a:lnTo>
                  <a:pt x="462" y="202"/>
                </a:lnTo>
                <a:lnTo>
                  <a:pt x="449" y="204"/>
                </a:lnTo>
                <a:lnTo>
                  <a:pt x="488" y="215"/>
                </a:lnTo>
                <a:lnTo>
                  <a:pt x="600" y="193"/>
                </a:lnTo>
                <a:lnTo>
                  <a:pt x="679" y="191"/>
                </a:lnTo>
                <a:lnTo>
                  <a:pt x="690" y="202"/>
                </a:lnTo>
                <a:lnTo>
                  <a:pt x="703" y="221"/>
                </a:lnTo>
                <a:lnTo>
                  <a:pt x="696" y="243"/>
                </a:lnTo>
                <a:lnTo>
                  <a:pt x="694" y="271"/>
                </a:lnTo>
                <a:lnTo>
                  <a:pt x="716" y="288"/>
                </a:lnTo>
                <a:lnTo>
                  <a:pt x="754" y="329"/>
                </a:lnTo>
                <a:lnTo>
                  <a:pt x="771" y="348"/>
                </a:lnTo>
                <a:lnTo>
                  <a:pt x="817" y="324"/>
                </a:lnTo>
                <a:lnTo>
                  <a:pt x="840" y="312"/>
                </a:lnTo>
                <a:lnTo>
                  <a:pt x="862" y="337"/>
                </a:lnTo>
                <a:lnTo>
                  <a:pt x="900" y="337"/>
                </a:lnTo>
                <a:lnTo>
                  <a:pt x="909" y="361"/>
                </a:lnTo>
                <a:lnTo>
                  <a:pt x="948" y="372"/>
                </a:lnTo>
                <a:lnTo>
                  <a:pt x="939" y="428"/>
                </a:lnTo>
                <a:lnTo>
                  <a:pt x="980" y="486"/>
                </a:lnTo>
                <a:lnTo>
                  <a:pt x="1025" y="584"/>
                </a:lnTo>
                <a:lnTo>
                  <a:pt x="1023" y="636"/>
                </a:lnTo>
                <a:lnTo>
                  <a:pt x="984" y="672"/>
                </a:lnTo>
                <a:lnTo>
                  <a:pt x="920" y="692"/>
                </a:lnTo>
                <a:lnTo>
                  <a:pt x="896" y="715"/>
                </a:lnTo>
                <a:lnTo>
                  <a:pt x="883" y="700"/>
                </a:lnTo>
                <a:lnTo>
                  <a:pt x="862" y="685"/>
                </a:lnTo>
                <a:lnTo>
                  <a:pt x="842" y="694"/>
                </a:lnTo>
                <a:lnTo>
                  <a:pt x="872" y="748"/>
                </a:lnTo>
                <a:lnTo>
                  <a:pt x="857" y="756"/>
                </a:lnTo>
                <a:lnTo>
                  <a:pt x="823" y="746"/>
                </a:lnTo>
                <a:lnTo>
                  <a:pt x="795" y="724"/>
                </a:lnTo>
                <a:lnTo>
                  <a:pt x="774" y="715"/>
                </a:lnTo>
                <a:lnTo>
                  <a:pt x="750" y="720"/>
                </a:lnTo>
                <a:lnTo>
                  <a:pt x="733" y="731"/>
                </a:lnTo>
                <a:lnTo>
                  <a:pt x="707" y="715"/>
                </a:lnTo>
                <a:lnTo>
                  <a:pt x="703" y="698"/>
                </a:lnTo>
                <a:lnTo>
                  <a:pt x="696" y="722"/>
                </a:lnTo>
                <a:lnTo>
                  <a:pt x="716" y="743"/>
                </a:lnTo>
                <a:lnTo>
                  <a:pt x="718" y="763"/>
                </a:lnTo>
                <a:lnTo>
                  <a:pt x="761" y="750"/>
                </a:lnTo>
                <a:lnTo>
                  <a:pt x="789" y="750"/>
                </a:lnTo>
                <a:lnTo>
                  <a:pt x="834" y="765"/>
                </a:lnTo>
                <a:lnTo>
                  <a:pt x="883" y="765"/>
                </a:lnTo>
                <a:lnTo>
                  <a:pt x="948" y="763"/>
                </a:lnTo>
                <a:lnTo>
                  <a:pt x="954" y="769"/>
                </a:lnTo>
                <a:lnTo>
                  <a:pt x="933" y="791"/>
                </a:lnTo>
                <a:lnTo>
                  <a:pt x="978" y="791"/>
                </a:lnTo>
                <a:lnTo>
                  <a:pt x="995" y="793"/>
                </a:lnTo>
                <a:lnTo>
                  <a:pt x="1046" y="801"/>
                </a:lnTo>
                <a:lnTo>
                  <a:pt x="1066" y="799"/>
                </a:lnTo>
                <a:lnTo>
                  <a:pt x="1083" y="791"/>
                </a:lnTo>
                <a:lnTo>
                  <a:pt x="1102" y="799"/>
                </a:lnTo>
                <a:lnTo>
                  <a:pt x="1126" y="793"/>
                </a:lnTo>
                <a:lnTo>
                  <a:pt x="1143" y="793"/>
                </a:lnTo>
                <a:lnTo>
                  <a:pt x="1178" y="812"/>
                </a:lnTo>
                <a:lnTo>
                  <a:pt x="1212" y="816"/>
                </a:lnTo>
                <a:lnTo>
                  <a:pt x="1238" y="851"/>
                </a:lnTo>
                <a:lnTo>
                  <a:pt x="1289" y="905"/>
                </a:lnTo>
                <a:lnTo>
                  <a:pt x="1353" y="937"/>
                </a:lnTo>
                <a:lnTo>
                  <a:pt x="1400" y="950"/>
                </a:lnTo>
                <a:lnTo>
                  <a:pt x="1413" y="975"/>
                </a:lnTo>
                <a:lnTo>
                  <a:pt x="1430" y="980"/>
                </a:lnTo>
                <a:lnTo>
                  <a:pt x="1456" y="993"/>
                </a:lnTo>
                <a:lnTo>
                  <a:pt x="1516" y="1031"/>
                </a:lnTo>
                <a:lnTo>
                  <a:pt x="1574" y="1079"/>
                </a:lnTo>
                <a:lnTo>
                  <a:pt x="1664" y="1094"/>
                </a:lnTo>
                <a:lnTo>
                  <a:pt x="1681" y="1055"/>
                </a:lnTo>
                <a:lnTo>
                  <a:pt x="1684" y="997"/>
                </a:lnTo>
                <a:lnTo>
                  <a:pt x="1703" y="958"/>
                </a:lnTo>
                <a:lnTo>
                  <a:pt x="1737" y="995"/>
                </a:lnTo>
                <a:lnTo>
                  <a:pt x="1750" y="1031"/>
                </a:lnTo>
                <a:lnTo>
                  <a:pt x="1752" y="1072"/>
                </a:lnTo>
                <a:lnTo>
                  <a:pt x="1795" y="1079"/>
                </a:lnTo>
                <a:lnTo>
                  <a:pt x="1832" y="1076"/>
                </a:lnTo>
                <a:lnTo>
                  <a:pt x="1858" y="1053"/>
                </a:lnTo>
                <a:lnTo>
                  <a:pt x="1875" y="1016"/>
                </a:lnTo>
                <a:lnTo>
                  <a:pt x="1901" y="1042"/>
                </a:lnTo>
                <a:lnTo>
                  <a:pt x="1952" y="1076"/>
                </a:lnTo>
                <a:lnTo>
                  <a:pt x="2010" y="1070"/>
                </a:lnTo>
                <a:lnTo>
                  <a:pt x="2042" y="1074"/>
                </a:lnTo>
                <a:lnTo>
                  <a:pt x="2062" y="1107"/>
                </a:lnTo>
                <a:lnTo>
                  <a:pt x="2098" y="1109"/>
                </a:lnTo>
                <a:lnTo>
                  <a:pt x="2118" y="1107"/>
                </a:lnTo>
                <a:lnTo>
                  <a:pt x="2141" y="1085"/>
                </a:lnTo>
                <a:lnTo>
                  <a:pt x="2158" y="1046"/>
                </a:lnTo>
                <a:lnTo>
                  <a:pt x="2186" y="1012"/>
                </a:lnTo>
                <a:lnTo>
                  <a:pt x="2236" y="1008"/>
                </a:lnTo>
                <a:lnTo>
                  <a:pt x="2255" y="1046"/>
                </a:lnTo>
                <a:lnTo>
                  <a:pt x="2287" y="1027"/>
                </a:lnTo>
                <a:lnTo>
                  <a:pt x="2311" y="1027"/>
                </a:lnTo>
                <a:lnTo>
                  <a:pt x="2320" y="1059"/>
                </a:lnTo>
                <a:lnTo>
                  <a:pt x="2287" y="1091"/>
                </a:lnTo>
                <a:lnTo>
                  <a:pt x="2281" y="1107"/>
                </a:lnTo>
                <a:lnTo>
                  <a:pt x="2309" y="1102"/>
                </a:lnTo>
                <a:lnTo>
                  <a:pt x="2309" y="1117"/>
                </a:lnTo>
                <a:lnTo>
                  <a:pt x="2270" y="1175"/>
                </a:lnTo>
                <a:lnTo>
                  <a:pt x="2279" y="1238"/>
                </a:lnTo>
                <a:lnTo>
                  <a:pt x="2266" y="1263"/>
                </a:lnTo>
                <a:lnTo>
                  <a:pt x="2212" y="1270"/>
                </a:lnTo>
                <a:lnTo>
                  <a:pt x="2148" y="1250"/>
                </a:lnTo>
                <a:lnTo>
                  <a:pt x="2124" y="1268"/>
                </a:lnTo>
                <a:lnTo>
                  <a:pt x="2079" y="1272"/>
                </a:lnTo>
                <a:lnTo>
                  <a:pt x="2053" y="1263"/>
                </a:lnTo>
                <a:lnTo>
                  <a:pt x="2049" y="1274"/>
                </a:lnTo>
                <a:lnTo>
                  <a:pt x="2064" y="1290"/>
                </a:lnTo>
                <a:lnTo>
                  <a:pt x="2036" y="1318"/>
                </a:lnTo>
                <a:lnTo>
                  <a:pt x="1991" y="1314"/>
                </a:lnTo>
                <a:lnTo>
                  <a:pt x="1980" y="1322"/>
                </a:lnTo>
                <a:lnTo>
                  <a:pt x="1993" y="1346"/>
                </a:lnTo>
                <a:lnTo>
                  <a:pt x="2079" y="1340"/>
                </a:lnTo>
                <a:lnTo>
                  <a:pt x="2150" y="1346"/>
                </a:lnTo>
                <a:lnTo>
                  <a:pt x="2264" y="1353"/>
                </a:lnTo>
                <a:lnTo>
                  <a:pt x="2322" y="1370"/>
                </a:lnTo>
                <a:lnTo>
                  <a:pt x="2326" y="1391"/>
                </a:lnTo>
                <a:lnTo>
                  <a:pt x="2360" y="1380"/>
                </a:lnTo>
                <a:lnTo>
                  <a:pt x="2371" y="1368"/>
                </a:lnTo>
                <a:lnTo>
                  <a:pt x="2410" y="1434"/>
                </a:lnTo>
                <a:lnTo>
                  <a:pt x="2403" y="1464"/>
                </a:lnTo>
                <a:lnTo>
                  <a:pt x="2339" y="1479"/>
                </a:lnTo>
                <a:lnTo>
                  <a:pt x="2279" y="1496"/>
                </a:lnTo>
                <a:lnTo>
                  <a:pt x="2279" y="1518"/>
                </a:lnTo>
                <a:lnTo>
                  <a:pt x="2335" y="1509"/>
                </a:lnTo>
                <a:lnTo>
                  <a:pt x="2408" y="1514"/>
                </a:lnTo>
                <a:lnTo>
                  <a:pt x="2470" y="1533"/>
                </a:lnTo>
                <a:lnTo>
                  <a:pt x="2567" y="1585"/>
                </a:lnTo>
                <a:lnTo>
                  <a:pt x="2616" y="1649"/>
                </a:lnTo>
                <a:lnTo>
                  <a:pt x="2636" y="1677"/>
                </a:lnTo>
                <a:lnTo>
                  <a:pt x="2661" y="1707"/>
                </a:lnTo>
                <a:lnTo>
                  <a:pt x="2644" y="1718"/>
                </a:lnTo>
                <a:lnTo>
                  <a:pt x="2657" y="1733"/>
                </a:lnTo>
                <a:lnTo>
                  <a:pt x="2663" y="1746"/>
                </a:lnTo>
                <a:lnTo>
                  <a:pt x="2683" y="1733"/>
                </a:lnTo>
                <a:lnTo>
                  <a:pt x="2721" y="1653"/>
                </a:lnTo>
                <a:lnTo>
                  <a:pt x="2734" y="1692"/>
                </a:lnTo>
                <a:lnTo>
                  <a:pt x="2724" y="1716"/>
                </a:lnTo>
                <a:lnTo>
                  <a:pt x="2747" y="1709"/>
                </a:lnTo>
                <a:lnTo>
                  <a:pt x="2769" y="1709"/>
                </a:lnTo>
                <a:lnTo>
                  <a:pt x="2777" y="1726"/>
                </a:lnTo>
                <a:lnTo>
                  <a:pt x="2820" y="1729"/>
                </a:lnTo>
                <a:lnTo>
                  <a:pt x="2835" y="1750"/>
                </a:lnTo>
                <a:lnTo>
                  <a:pt x="2848" y="1778"/>
                </a:lnTo>
                <a:lnTo>
                  <a:pt x="2827" y="1789"/>
                </a:lnTo>
                <a:lnTo>
                  <a:pt x="2810" y="1802"/>
                </a:lnTo>
                <a:lnTo>
                  <a:pt x="2790" y="1812"/>
                </a:lnTo>
                <a:lnTo>
                  <a:pt x="2799" y="1829"/>
                </a:lnTo>
                <a:lnTo>
                  <a:pt x="2840" y="1825"/>
                </a:lnTo>
                <a:lnTo>
                  <a:pt x="2835" y="1849"/>
                </a:lnTo>
                <a:lnTo>
                  <a:pt x="2829" y="1883"/>
                </a:lnTo>
                <a:lnTo>
                  <a:pt x="2835" y="1900"/>
                </a:lnTo>
                <a:lnTo>
                  <a:pt x="2855" y="1903"/>
                </a:lnTo>
                <a:lnTo>
                  <a:pt x="2872" y="1928"/>
                </a:lnTo>
                <a:lnTo>
                  <a:pt x="2861" y="1939"/>
                </a:lnTo>
                <a:lnTo>
                  <a:pt x="2820" y="1948"/>
                </a:lnTo>
                <a:lnTo>
                  <a:pt x="2795" y="1963"/>
                </a:lnTo>
                <a:lnTo>
                  <a:pt x="2782" y="1935"/>
                </a:lnTo>
                <a:lnTo>
                  <a:pt x="2743" y="1918"/>
                </a:lnTo>
                <a:lnTo>
                  <a:pt x="2732" y="1926"/>
                </a:lnTo>
                <a:lnTo>
                  <a:pt x="2741" y="1952"/>
                </a:lnTo>
                <a:lnTo>
                  <a:pt x="2711" y="1948"/>
                </a:lnTo>
                <a:lnTo>
                  <a:pt x="2698" y="1920"/>
                </a:lnTo>
                <a:lnTo>
                  <a:pt x="2678" y="1892"/>
                </a:lnTo>
                <a:lnTo>
                  <a:pt x="2670" y="1900"/>
                </a:lnTo>
                <a:lnTo>
                  <a:pt x="2683" y="1937"/>
                </a:lnTo>
                <a:lnTo>
                  <a:pt x="2685" y="1961"/>
                </a:lnTo>
                <a:lnTo>
                  <a:pt x="2646" y="1963"/>
                </a:lnTo>
                <a:lnTo>
                  <a:pt x="2620" y="1950"/>
                </a:lnTo>
                <a:lnTo>
                  <a:pt x="2612" y="1948"/>
                </a:lnTo>
                <a:lnTo>
                  <a:pt x="2603" y="1965"/>
                </a:lnTo>
                <a:lnTo>
                  <a:pt x="2560" y="1954"/>
                </a:lnTo>
                <a:lnTo>
                  <a:pt x="2524" y="1935"/>
                </a:lnTo>
                <a:lnTo>
                  <a:pt x="2487" y="1909"/>
                </a:lnTo>
                <a:lnTo>
                  <a:pt x="2492" y="1937"/>
                </a:lnTo>
                <a:lnTo>
                  <a:pt x="2494" y="1961"/>
                </a:lnTo>
                <a:lnTo>
                  <a:pt x="2535" y="1973"/>
                </a:lnTo>
                <a:lnTo>
                  <a:pt x="2597" y="2001"/>
                </a:lnTo>
                <a:lnTo>
                  <a:pt x="2625" y="1986"/>
                </a:lnTo>
                <a:lnTo>
                  <a:pt x="2674" y="1999"/>
                </a:lnTo>
                <a:lnTo>
                  <a:pt x="2762" y="2008"/>
                </a:lnTo>
                <a:lnTo>
                  <a:pt x="2818" y="2016"/>
                </a:lnTo>
                <a:lnTo>
                  <a:pt x="2833" y="2036"/>
                </a:lnTo>
                <a:lnTo>
                  <a:pt x="2863" y="2042"/>
                </a:lnTo>
                <a:lnTo>
                  <a:pt x="2880" y="2051"/>
                </a:lnTo>
                <a:lnTo>
                  <a:pt x="2878" y="2092"/>
                </a:lnTo>
                <a:lnTo>
                  <a:pt x="2883" y="2147"/>
                </a:lnTo>
                <a:lnTo>
                  <a:pt x="2861" y="2147"/>
                </a:lnTo>
                <a:lnTo>
                  <a:pt x="2853" y="2102"/>
                </a:lnTo>
                <a:lnTo>
                  <a:pt x="2827" y="2057"/>
                </a:lnTo>
                <a:lnTo>
                  <a:pt x="2732" y="2042"/>
                </a:lnTo>
                <a:lnTo>
                  <a:pt x="2683" y="2047"/>
                </a:lnTo>
                <a:lnTo>
                  <a:pt x="2646" y="2029"/>
                </a:lnTo>
                <a:lnTo>
                  <a:pt x="2610" y="2031"/>
                </a:lnTo>
                <a:lnTo>
                  <a:pt x="2569" y="2031"/>
                </a:lnTo>
                <a:lnTo>
                  <a:pt x="2575" y="2051"/>
                </a:lnTo>
                <a:lnTo>
                  <a:pt x="2556" y="2074"/>
                </a:lnTo>
                <a:lnTo>
                  <a:pt x="2524" y="2100"/>
                </a:lnTo>
                <a:lnTo>
                  <a:pt x="2504" y="2124"/>
                </a:lnTo>
                <a:lnTo>
                  <a:pt x="2483" y="2117"/>
                </a:lnTo>
                <a:lnTo>
                  <a:pt x="2507" y="2087"/>
                </a:lnTo>
                <a:lnTo>
                  <a:pt x="2507" y="2066"/>
                </a:lnTo>
                <a:lnTo>
                  <a:pt x="2464" y="2081"/>
                </a:lnTo>
                <a:lnTo>
                  <a:pt x="2444" y="2051"/>
                </a:lnTo>
                <a:lnTo>
                  <a:pt x="2434" y="2027"/>
                </a:lnTo>
                <a:lnTo>
                  <a:pt x="2423" y="2062"/>
                </a:lnTo>
                <a:lnTo>
                  <a:pt x="2438" y="2094"/>
                </a:lnTo>
                <a:lnTo>
                  <a:pt x="2427" y="2100"/>
                </a:lnTo>
                <a:lnTo>
                  <a:pt x="2418" y="2072"/>
                </a:lnTo>
                <a:lnTo>
                  <a:pt x="2393" y="2051"/>
                </a:lnTo>
                <a:lnTo>
                  <a:pt x="2384" y="2081"/>
                </a:lnTo>
                <a:lnTo>
                  <a:pt x="2373" y="2085"/>
                </a:lnTo>
                <a:lnTo>
                  <a:pt x="2324" y="2081"/>
                </a:lnTo>
                <a:lnTo>
                  <a:pt x="2287" y="2066"/>
                </a:lnTo>
                <a:lnTo>
                  <a:pt x="2281" y="2049"/>
                </a:lnTo>
                <a:lnTo>
                  <a:pt x="2309" y="2031"/>
                </a:lnTo>
                <a:lnTo>
                  <a:pt x="2281" y="1997"/>
                </a:lnTo>
                <a:lnTo>
                  <a:pt x="2266" y="1986"/>
                </a:lnTo>
                <a:lnTo>
                  <a:pt x="2236" y="2008"/>
                </a:lnTo>
                <a:lnTo>
                  <a:pt x="2210" y="1997"/>
                </a:lnTo>
                <a:lnTo>
                  <a:pt x="2195" y="1958"/>
                </a:lnTo>
                <a:lnTo>
                  <a:pt x="2206" y="1933"/>
                </a:lnTo>
                <a:lnTo>
                  <a:pt x="2182" y="1920"/>
                </a:lnTo>
                <a:lnTo>
                  <a:pt x="2156" y="1900"/>
                </a:lnTo>
                <a:lnTo>
                  <a:pt x="2133" y="1909"/>
                </a:lnTo>
                <a:lnTo>
                  <a:pt x="2143" y="1950"/>
                </a:lnTo>
                <a:lnTo>
                  <a:pt x="2137" y="1993"/>
                </a:lnTo>
                <a:lnTo>
                  <a:pt x="2122" y="2001"/>
                </a:lnTo>
                <a:lnTo>
                  <a:pt x="2163" y="2021"/>
                </a:lnTo>
                <a:lnTo>
                  <a:pt x="2182" y="2051"/>
                </a:lnTo>
                <a:lnTo>
                  <a:pt x="2193" y="2092"/>
                </a:lnTo>
                <a:lnTo>
                  <a:pt x="2178" y="2145"/>
                </a:lnTo>
                <a:lnTo>
                  <a:pt x="2158" y="2141"/>
                </a:lnTo>
                <a:lnTo>
                  <a:pt x="2156" y="2111"/>
                </a:lnTo>
                <a:lnTo>
                  <a:pt x="2143" y="2077"/>
                </a:lnTo>
                <a:lnTo>
                  <a:pt x="2120" y="2064"/>
                </a:lnTo>
                <a:lnTo>
                  <a:pt x="2085" y="2042"/>
                </a:lnTo>
                <a:lnTo>
                  <a:pt x="2047" y="2021"/>
                </a:lnTo>
                <a:lnTo>
                  <a:pt x="1984" y="2001"/>
                </a:lnTo>
                <a:lnTo>
                  <a:pt x="1959" y="1948"/>
                </a:lnTo>
                <a:lnTo>
                  <a:pt x="1959" y="1986"/>
                </a:lnTo>
                <a:lnTo>
                  <a:pt x="1954" y="2040"/>
                </a:lnTo>
                <a:lnTo>
                  <a:pt x="1907" y="2042"/>
                </a:lnTo>
                <a:lnTo>
                  <a:pt x="1845" y="2014"/>
                </a:lnTo>
                <a:lnTo>
                  <a:pt x="1806" y="2021"/>
                </a:lnTo>
                <a:lnTo>
                  <a:pt x="1778" y="2008"/>
                </a:lnTo>
                <a:lnTo>
                  <a:pt x="1789" y="2049"/>
                </a:lnTo>
                <a:lnTo>
                  <a:pt x="1808" y="2072"/>
                </a:lnTo>
                <a:lnTo>
                  <a:pt x="1806" y="2100"/>
                </a:lnTo>
                <a:lnTo>
                  <a:pt x="1800" y="2132"/>
                </a:lnTo>
                <a:lnTo>
                  <a:pt x="1785" y="2165"/>
                </a:lnTo>
                <a:lnTo>
                  <a:pt x="1733" y="2115"/>
                </a:lnTo>
                <a:lnTo>
                  <a:pt x="1701" y="2064"/>
                </a:lnTo>
                <a:lnTo>
                  <a:pt x="1686" y="2115"/>
                </a:lnTo>
                <a:lnTo>
                  <a:pt x="1662" y="2143"/>
                </a:lnTo>
                <a:lnTo>
                  <a:pt x="1626" y="2128"/>
                </a:lnTo>
                <a:lnTo>
                  <a:pt x="1568" y="2051"/>
                </a:lnTo>
                <a:lnTo>
                  <a:pt x="1585" y="2124"/>
                </a:lnTo>
                <a:lnTo>
                  <a:pt x="1546" y="2122"/>
                </a:lnTo>
                <a:lnTo>
                  <a:pt x="1428" y="2019"/>
                </a:lnTo>
                <a:lnTo>
                  <a:pt x="1340" y="1956"/>
                </a:lnTo>
                <a:lnTo>
                  <a:pt x="1306" y="1943"/>
                </a:lnTo>
                <a:lnTo>
                  <a:pt x="1309" y="1973"/>
                </a:lnTo>
                <a:lnTo>
                  <a:pt x="1368" y="2051"/>
                </a:lnTo>
                <a:lnTo>
                  <a:pt x="1462" y="2154"/>
                </a:lnTo>
                <a:lnTo>
                  <a:pt x="1540" y="2218"/>
                </a:lnTo>
                <a:lnTo>
                  <a:pt x="1557" y="2276"/>
                </a:lnTo>
                <a:lnTo>
                  <a:pt x="1499" y="2339"/>
                </a:lnTo>
                <a:lnTo>
                  <a:pt x="1409" y="2377"/>
                </a:lnTo>
                <a:lnTo>
                  <a:pt x="1359" y="2397"/>
                </a:lnTo>
                <a:lnTo>
                  <a:pt x="1257" y="2401"/>
                </a:lnTo>
                <a:lnTo>
                  <a:pt x="1203" y="2382"/>
                </a:lnTo>
                <a:lnTo>
                  <a:pt x="1178" y="2337"/>
                </a:lnTo>
                <a:lnTo>
                  <a:pt x="1160" y="2322"/>
                </a:lnTo>
                <a:lnTo>
                  <a:pt x="1154" y="2347"/>
                </a:lnTo>
                <a:lnTo>
                  <a:pt x="1107" y="2349"/>
                </a:lnTo>
                <a:lnTo>
                  <a:pt x="1040" y="2341"/>
                </a:lnTo>
                <a:lnTo>
                  <a:pt x="1027" y="2367"/>
                </a:lnTo>
                <a:lnTo>
                  <a:pt x="1019" y="2386"/>
                </a:lnTo>
                <a:lnTo>
                  <a:pt x="999" y="2388"/>
                </a:lnTo>
                <a:lnTo>
                  <a:pt x="973" y="2377"/>
                </a:lnTo>
                <a:lnTo>
                  <a:pt x="980" y="2418"/>
                </a:lnTo>
                <a:lnTo>
                  <a:pt x="1010" y="2410"/>
                </a:lnTo>
                <a:lnTo>
                  <a:pt x="1036" y="2397"/>
                </a:lnTo>
                <a:lnTo>
                  <a:pt x="1096" y="2403"/>
                </a:lnTo>
                <a:lnTo>
                  <a:pt x="1132" y="2425"/>
                </a:lnTo>
                <a:lnTo>
                  <a:pt x="1165" y="2455"/>
                </a:lnTo>
                <a:lnTo>
                  <a:pt x="1178" y="2481"/>
                </a:lnTo>
                <a:lnTo>
                  <a:pt x="1160" y="2523"/>
                </a:lnTo>
                <a:lnTo>
                  <a:pt x="1128" y="2579"/>
                </a:lnTo>
                <a:lnTo>
                  <a:pt x="1089" y="2616"/>
                </a:lnTo>
                <a:lnTo>
                  <a:pt x="1100" y="2661"/>
                </a:lnTo>
                <a:lnTo>
                  <a:pt x="1092" y="2691"/>
                </a:lnTo>
                <a:lnTo>
                  <a:pt x="1046" y="2715"/>
                </a:lnTo>
                <a:lnTo>
                  <a:pt x="1023" y="2740"/>
                </a:lnTo>
                <a:lnTo>
                  <a:pt x="967" y="2756"/>
                </a:lnTo>
                <a:lnTo>
                  <a:pt x="928" y="2756"/>
                </a:lnTo>
                <a:lnTo>
                  <a:pt x="900" y="2734"/>
                </a:lnTo>
                <a:lnTo>
                  <a:pt x="829" y="2734"/>
                </a:lnTo>
                <a:lnTo>
                  <a:pt x="802" y="2738"/>
                </a:lnTo>
                <a:lnTo>
                  <a:pt x="795" y="2708"/>
                </a:lnTo>
                <a:lnTo>
                  <a:pt x="799" y="2670"/>
                </a:lnTo>
                <a:lnTo>
                  <a:pt x="782" y="2655"/>
                </a:lnTo>
                <a:lnTo>
                  <a:pt x="776" y="2691"/>
                </a:lnTo>
                <a:lnTo>
                  <a:pt x="782" y="2717"/>
                </a:lnTo>
                <a:lnTo>
                  <a:pt x="752" y="2706"/>
                </a:lnTo>
                <a:lnTo>
                  <a:pt x="731" y="2693"/>
                </a:lnTo>
                <a:lnTo>
                  <a:pt x="716" y="2670"/>
                </a:lnTo>
                <a:lnTo>
                  <a:pt x="709" y="2648"/>
                </a:lnTo>
                <a:lnTo>
                  <a:pt x="673" y="2652"/>
                </a:lnTo>
                <a:lnTo>
                  <a:pt x="610" y="2635"/>
                </a:lnTo>
                <a:lnTo>
                  <a:pt x="567" y="2642"/>
                </a:lnTo>
                <a:lnTo>
                  <a:pt x="507" y="2622"/>
                </a:lnTo>
                <a:lnTo>
                  <a:pt x="376" y="2571"/>
                </a:lnTo>
                <a:lnTo>
                  <a:pt x="346" y="2541"/>
                </a:lnTo>
                <a:lnTo>
                  <a:pt x="324" y="2526"/>
                </a:lnTo>
                <a:lnTo>
                  <a:pt x="277" y="2558"/>
                </a:lnTo>
                <a:lnTo>
                  <a:pt x="193" y="2584"/>
                </a:lnTo>
                <a:lnTo>
                  <a:pt x="185" y="2601"/>
                </a:lnTo>
                <a:lnTo>
                  <a:pt x="165" y="2622"/>
                </a:lnTo>
                <a:lnTo>
                  <a:pt x="153" y="2670"/>
                </a:lnTo>
                <a:lnTo>
                  <a:pt x="176" y="2680"/>
                </a:lnTo>
                <a:lnTo>
                  <a:pt x="213" y="2682"/>
                </a:lnTo>
                <a:lnTo>
                  <a:pt x="243" y="2661"/>
                </a:lnTo>
                <a:lnTo>
                  <a:pt x="258" y="2676"/>
                </a:lnTo>
                <a:lnTo>
                  <a:pt x="271" y="2725"/>
                </a:lnTo>
                <a:lnTo>
                  <a:pt x="273" y="2768"/>
                </a:lnTo>
                <a:lnTo>
                  <a:pt x="279" y="2798"/>
                </a:lnTo>
                <a:lnTo>
                  <a:pt x="324" y="2826"/>
                </a:lnTo>
                <a:lnTo>
                  <a:pt x="307" y="2841"/>
                </a:lnTo>
                <a:lnTo>
                  <a:pt x="193" y="2829"/>
                </a:lnTo>
                <a:lnTo>
                  <a:pt x="142" y="2816"/>
                </a:lnTo>
                <a:lnTo>
                  <a:pt x="82" y="2792"/>
                </a:lnTo>
                <a:lnTo>
                  <a:pt x="47" y="2786"/>
                </a:lnTo>
                <a:lnTo>
                  <a:pt x="13" y="2756"/>
                </a:lnTo>
                <a:lnTo>
                  <a:pt x="0" y="2766"/>
                </a:lnTo>
                <a:lnTo>
                  <a:pt x="15" y="2796"/>
                </a:lnTo>
                <a:lnTo>
                  <a:pt x="28" y="2833"/>
                </a:lnTo>
                <a:lnTo>
                  <a:pt x="95" y="2833"/>
                </a:lnTo>
                <a:lnTo>
                  <a:pt x="178" y="2839"/>
                </a:lnTo>
                <a:lnTo>
                  <a:pt x="243" y="2848"/>
                </a:lnTo>
                <a:lnTo>
                  <a:pt x="301" y="2854"/>
                </a:lnTo>
                <a:lnTo>
                  <a:pt x="342" y="2852"/>
                </a:lnTo>
                <a:lnTo>
                  <a:pt x="395" y="2867"/>
                </a:lnTo>
                <a:lnTo>
                  <a:pt x="447" y="2899"/>
                </a:lnTo>
                <a:lnTo>
                  <a:pt x="434" y="2953"/>
                </a:lnTo>
                <a:lnTo>
                  <a:pt x="419" y="2996"/>
                </a:lnTo>
                <a:lnTo>
                  <a:pt x="486" y="2992"/>
                </a:lnTo>
                <a:lnTo>
                  <a:pt x="539" y="3007"/>
                </a:lnTo>
                <a:lnTo>
                  <a:pt x="567" y="3024"/>
                </a:lnTo>
                <a:lnTo>
                  <a:pt x="546" y="3048"/>
                </a:lnTo>
                <a:lnTo>
                  <a:pt x="520" y="3082"/>
                </a:lnTo>
                <a:lnTo>
                  <a:pt x="466" y="3099"/>
                </a:lnTo>
                <a:lnTo>
                  <a:pt x="468" y="3116"/>
                </a:lnTo>
                <a:lnTo>
                  <a:pt x="520" y="3114"/>
                </a:lnTo>
                <a:lnTo>
                  <a:pt x="541" y="3129"/>
                </a:lnTo>
                <a:lnTo>
                  <a:pt x="552" y="3162"/>
                </a:lnTo>
                <a:lnTo>
                  <a:pt x="584" y="3151"/>
                </a:lnTo>
                <a:lnTo>
                  <a:pt x="610" y="3155"/>
                </a:lnTo>
                <a:lnTo>
                  <a:pt x="617" y="3136"/>
                </a:lnTo>
                <a:lnTo>
                  <a:pt x="615" y="3121"/>
                </a:lnTo>
                <a:lnTo>
                  <a:pt x="638" y="3136"/>
                </a:lnTo>
                <a:lnTo>
                  <a:pt x="653" y="3162"/>
                </a:lnTo>
                <a:lnTo>
                  <a:pt x="694" y="3159"/>
                </a:lnTo>
                <a:lnTo>
                  <a:pt x="761" y="3116"/>
                </a:lnTo>
                <a:lnTo>
                  <a:pt x="812" y="3046"/>
                </a:lnTo>
                <a:lnTo>
                  <a:pt x="838" y="3022"/>
                </a:lnTo>
                <a:lnTo>
                  <a:pt x="898" y="3046"/>
                </a:lnTo>
                <a:lnTo>
                  <a:pt x="926" y="3108"/>
                </a:lnTo>
                <a:lnTo>
                  <a:pt x="995" y="3129"/>
                </a:lnTo>
                <a:lnTo>
                  <a:pt x="1034" y="3142"/>
                </a:lnTo>
                <a:lnTo>
                  <a:pt x="1096" y="3121"/>
                </a:lnTo>
                <a:lnTo>
                  <a:pt x="1137" y="3129"/>
                </a:lnTo>
                <a:lnTo>
                  <a:pt x="1147" y="3170"/>
                </a:lnTo>
                <a:lnTo>
                  <a:pt x="1139" y="3243"/>
                </a:lnTo>
                <a:lnTo>
                  <a:pt x="1107" y="3293"/>
                </a:lnTo>
                <a:lnTo>
                  <a:pt x="1122" y="3312"/>
                </a:lnTo>
                <a:lnTo>
                  <a:pt x="1154" y="3312"/>
                </a:lnTo>
                <a:lnTo>
                  <a:pt x="1178" y="3297"/>
                </a:lnTo>
                <a:lnTo>
                  <a:pt x="1175" y="3260"/>
                </a:lnTo>
                <a:lnTo>
                  <a:pt x="1208" y="3202"/>
                </a:lnTo>
                <a:lnTo>
                  <a:pt x="1238" y="3108"/>
                </a:lnTo>
                <a:lnTo>
                  <a:pt x="1268" y="3097"/>
                </a:lnTo>
                <a:lnTo>
                  <a:pt x="1306" y="3050"/>
                </a:lnTo>
                <a:lnTo>
                  <a:pt x="1319" y="3005"/>
                </a:lnTo>
                <a:lnTo>
                  <a:pt x="1359" y="3020"/>
                </a:lnTo>
                <a:lnTo>
                  <a:pt x="1389" y="3009"/>
                </a:lnTo>
                <a:lnTo>
                  <a:pt x="1393" y="2945"/>
                </a:lnTo>
                <a:lnTo>
                  <a:pt x="1443" y="2955"/>
                </a:lnTo>
                <a:lnTo>
                  <a:pt x="1503" y="2966"/>
                </a:lnTo>
                <a:lnTo>
                  <a:pt x="1533" y="2953"/>
                </a:lnTo>
                <a:lnTo>
                  <a:pt x="1546" y="2891"/>
                </a:lnTo>
                <a:lnTo>
                  <a:pt x="1565" y="2884"/>
                </a:lnTo>
                <a:lnTo>
                  <a:pt x="1611" y="2863"/>
                </a:lnTo>
                <a:lnTo>
                  <a:pt x="1662" y="2824"/>
                </a:lnTo>
                <a:lnTo>
                  <a:pt x="1703" y="2837"/>
                </a:lnTo>
                <a:lnTo>
                  <a:pt x="1718" y="2872"/>
                </a:lnTo>
                <a:lnTo>
                  <a:pt x="1716" y="2893"/>
                </a:lnTo>
                <a:lnTo>
                  <a:pt x="1722" y="2899"/>
                </a:lnTo>
                <a:lnTo>
                  <a:pt x="1737" y="2829"/>
                </a:lnTo>
                <a:lnTo>
                  <a:pt x="1759" y="2801"/>
                </a:lnTo>
                <a:lnTo>
                  <a:pt x="1780" y="2814"/>
                </a:lnTo>
                <a:lnTo>
                  <a:pt x="1836" y="2865"/>
                </a:lnTo>
                <a:lnTo>
                  <a:pt x="1860" y="2865"/>
                </a:lnTo>
                <a:lnTo>
                  <a:pt x="1853" y="2848"/>
                </a:lnTo>
                <a:lnTo>
                  <a:pt x="1810" y="2790"/>
                </a:lnTo>
                <a:lnTo>
                  <a:pt x="1802" y="2760"/>
                </a:lnTo>
                <a:lnTo>
                  <a:pt x="1834" y="2710"/>
                </a:lnTo>
                <a:lnTo>
                  <a:pt x="1815" y="2691"/>
                </a:lnTo>
                <a:lnTo>
                  <a:pt x="1821" y="2672"/>
                </a:lnTo>
                <a:lnTo>
                  <a:pt x="1853" y="2642"/>
                </a:lnTo>
                <a:lnTo>
                  <a:pt x="1879" y="2622"/>
                </a:lnTo>
                <a:lnTo>
                  <a:pt x="1907" y="2631"/>
                </a:lnTo>
                <a:lnTo>
                  <a:pt x="1909" y="2586"/>
                </a:lnTo>
                <a:lnTo>
                  <a:pt x="1916" y="2573"/>
                </a:lnTo>
                <a:lnTo>
                  <a:pt x="1961" y="2584"/>
                </a:lnTo>
                <a:lnTo>
                  <a:pt x="1984" y="2618"/>
                </a:lnTo>
                <a:lnTo>
                  <a:pt x="1993" y="2646"/>
                </a:lnTo>
                <a:lnTo>
                  <a:pt x="1999" y="2659"/>
                </a:lnTo>
                <a:lnTo>
                  <a:pt x="2006" y="2624"/>
                </a:lnTo>
                <a:lnTo>
                  <a:pt x="2034" y="2590"/>
                </a:lnTo>
                <a:lnTo>
                  <a:pt x="2038" y="2562"/>
                </a:lnTo>
                <a:lnTo>
                  <a:pt x="2062" y="2541"/>
                </a:lnTo>
                <a:lnTo>
                  <a:pt x="2092" y="2554"/>
                </a:lnTo>
                <a:lnTo>
                  <a:pt x="2139" y="2539"/>
                </a:lnTo>
                <a:lnTo>
                  <a:pt x="2158" y="2549"/>
                </a:lnTo>
                <a:lnTo>
                  <a:pt x="2150" y="2588"/>
                </a:lnTo>
                <a:lnTo>
                  <a:pt x="2126" y="2642"/>
                </a:lnTo>
                <a:lnTo>
                  <a:pt x="2137" y="2655"/>
                </a:lnTo>
                <a:lnTo>
                  <a:pt x="2158" y="2659"/>
                </a:lnTo>
                <a:lnTo>
                  <a:pt x="2186" y="2670"/>
                </a:lnTo>
                <a:lnTo>
                  <a:pt x="2201" y="2655"/>
                </a:lnTo>
                <a:lnTo>
                  <a:pt x="2186" y="2618"/>
                </a:lnTo>
                <a:lnTo>
                  <a:pt x="2201" y="2556"/>
                </a:lnTo>
                <a:lnTo>
                  <a:pt x="2227" y="2547"/>
                </a:lnTo>
                <a:lnTo>
                  <a:pt x="2244" y="2562"/>
                </a:lnTo>
                <a:lnTo>
                  <a:pt x="2257" y="2547"/>
                </a:lnTo>
                <a:lnTo>
                  <a:pt x="2264" y="2530"/>
                </a:lnTo>
                <a:lnTo>
                  <a:pt x="2294" y="2541"/>
                </a:lnTo>
                <a:lnTo>
                  <a:pt x="2309" y="2569"/>
                </a:lnTo>
                <a:lnTo>
                  <a:pt x="2320" y="2594"/>
                </a:lnTo>
                <a:lnTo>
                  <a:pt x="2339" y="2588"/>
                </a:lnTo>
                <a:lnTo>
                  <a:pt x="2322" y="2549"/>
                </a:lnTo>
                <a:lnTo>
                  <a:pt x="2326" y="2526"/>
                </a:lnTo>
                <a:lnTo>
                  <a:pt x="2358" y="2532"/>
                </a:lnTo>
                <a:lnTo>
                  <a:pt x="2403" y="2517"/>
                </a:lnTo>
                <a:lnTo>
                  <a:pt x="2468" y="2457"/>
                </a:lnTo>
                <a:lnTo>
                  <a:pt x="2481" y="2487"/>
                </a:lnTo>
                <a:lnTo>
                  <a:pt x="2449" y="2530"/>
                </a:lnTo>
                <a:lnTo>
                  <a:pt x="2438" y="2566"/>
                </a:lnTo>
                <a:lnTo>
                  <a:pt x="2461" y="2579"/>
                </a:lnTo>
                <a:lnTo>
                  <a:pt x="2483" y="2560"/>
                </a:lnTo>
                <a:lnTo>
                  <a:pt x="2511" y="2556"/>
                </a:lnTo>
                <a:lnTo>
                  <a:pt x="2537" y="2554"/>
                </a:lnTo>
                <a:lnTo>
                  <a:pt x="2550" y="2517"/>
                </a:lnTo>
                <a:lnTo>
                  <a:pt x="2584" y="2470"/>
                </a:lnTo>
                <a:lnTo>
                  <a:pt x="2614" y="2459"/>
                </a:lnTo>
                <a:lnTo>
                  <a:pt x="2670" y="2513"/>
                </a:lnTo>
                <a:lnTo>
                  <a:pt x="2672" y="2496"/>
                </a:lnTo>
                <a:lnTo>
                  <a:pt x="2663" y="2457"/>
                </a:lnTo>
                <a:lnTo>
                  <a:pt x="2689" y="2407"/>
                </a:lnTo>
                <a:lnTo>
                  <a:pt x="2711" y="2401"/>
                </a:lnTo>
                <a:lnTo>
                  <a:pt x="2717" y="2435"/>
                </a:lnTo>
                <a:lnTo>
                  <a:pt x="2743" y="2427"/>
                </a:lnTo>
                <a:lnTo>
                  <a:pt x="2749" y="2401"/>
                </a:lnTo>
                <a:lnTo>
                  <a:pt x="2777" y="2410"/>
                </a:lnTo>
                <a:lnTo>
                  <a:pt x="2790" y="2446"/>
                </a:lnTo>
                <a:lnTo>
                  <a:pt x="2795" y="2485"/>
                </a:lnTo>
                <a:lnTo>
                  <a:pt x="2814" y="2465"/>
                </a:lnTo>
                <a:lnTo>
                  <a:pt x="2810" y="2438"/>
                </a:lnTo>
                <a:lnTo>
                  <a:pt x="2822" y="2399"/>
                </a:lnTo>
                <a:lnTo>
                  <a:pt x="2857" y="2390"/>
                </a:lnTo>
                <a:lnTo>
                  <a:pt x="2878" y="2403"/>
                </a:lnTo>
                <a:lnTo>
                  <a:pt x="2889" y="2388"/>
                </a:lnTo>
                <a:lnTo>
                  <a:pt x="2893" y="2388"/>
                </a:lnTo>
                <a:lnTo>
                  <a:pt x="2908" y="2390"/>
                </a:lnTo>
                <a:lnTo>
                  <a:pt x="2936" y="2384"/>
                </a:lnTo>
                <a:lnTo>
                  <a:pt x="2951" y="2373"/>
                </a:lnTo>
                <a:lnTo>
                  <a:pt x="2997" y="2397"/>
                </a:lnTo>
                <a:lnTo>
                  <a:pt x="3009" y="2418"/>
                </a:lnTo>
                <a:lnTo>
                  <a:pt x="2986" y="2463"/>
                </a:lnTo>
                <a:lnTo>
                  <a:pt x="2975" y="2496"/>
                </a:lnTo>
                <a:lnTo>
                  <a:pt x="3016" y="2489"/>
                </a:lnTo>
                <a:lnTo>
                  <a:pt x="3031" y="2489"/>
                </a:lnTo>
                <a:lnTo>
                  <a:pt x="3042" y="2446"/>
                </a:lnTo>
                <a:lnTo>
                  <a:pt x="3059" y="2440"/>
                </a:lnTo>
                <a:lnTo>
                  <a:pt x="3081" y="2500"/>
                </a:lnTo>
                <a:lnTo>
                  <a:pt x="3101" y="2496"/>
                </a:lnTo>
                <a:lnTo>
                  <a:pt x="3088" y="2461"/>
                </a:lnTo>
                <a:lnTo>
                  <a:pt x="3109" y="2450"/>
                </a:lnTo>
                <a:lnTo>
                  <a:pt x="3146" y="2478"/>
                </a:lnTo>
                <a:lnTo>
                  <a:pt x="3148" y="2500"/>
                </a:lnTo>
                <a:lnTo>
                  <a:pt x="3154" y="2530"/>
                </a:lnTo>
                <a:lnTo>
                  <a:pt x="3161" y="2571"/>
                </a:lnTo>
                <a:lnTo>
                  <a:pt x="3174" y="2599"/>
                </a:lnTo>
                <a:lnTo>
                  <a:pt x="3208" y="2588"/>
                </a:lnTo>
                <a:lnTo>
                  <a:pt x="3275" y="2573"/>
                </a:lnTo>
                <a:lnTo>
                  <a:pt x="3294" y="2584"/>
                </a:lnTo>
                <a:lnTo>
                  <a:pt x="3316" y="2588"/>
                </a:lnTo>
                <a:lnTo>
                  <a:pt x="3341" y="2564"/>
                </a:lnTo>
                <a:lnTo>
                  <a:pt x="3367" y="2515"/>
                </a:lnTo>
                <a:lnTo>
                  <a:pt x="3406" y="2496"/>
                </a:lnTo>
                <a:lnTo>
                  <a:pt x="3449" y="2502"/>
                </a:lnTo>
                <a:lnTo>
                  <a:pt x="3481" y="2491"/>
                </a:lnTo>
                <a:lnTo>
                  <a:pt x="3475" y="2450"/>
                </a:lnTo>
                <a:lnTo>
                  <a:pt x="3498" y="2384"/>
                </a:lnTo>
                <a:lnTo>
                  <a:pt x="3520" y="2380"/>
                </a:lnTo>
                <a:lnTo>
                  <a:pt x="3556" y="2386"/>
                </a:lnTo>
                <a:lnTo>
                  <a:pt x="3539" y="2410"/>
                </a:lnTo>
                <a:lnTo>
                  <a:pt x="3535" y="2431"/>
                </a:lnTo>
                <a:lnTo>
                  <a:pt x="3576" y="2427"/>
                </a:lnTo>
                <a:lnTo>
                  <a:pt x="3608" y="2416"/>
                </a:lnTo>
                <a:lnTo>
                  <a:pt x="3636" y="2407"/>
                </a:lnTo>
                <a:lnTo>
                  <a:pt x="3604" y="2450"/>
                </a:lnTo>
                <a:lnTo>
                  <a:pt x="3588" y="2491"/>
                </a:lnTo>
                <a:lnTo>
                  <a:pt x="3610" y="2523"/>
                </a:lnTo>
                <a:lnTo>
                  <a:pt x="3638" y="2517"/>
                </a:lnTo>
                <a:lnTo>
                  <a:pt x="3649" y="2502"/>
                </a:lnTo>
                <a:lnTo>
                  <a:pt x="3666" y="2532"/>
                </a:lnTo>
                <a:lnTo>
                  <a:pt x="3683" y="2577"/>
                </a:lnTo>
                <a:lnTo>
                  <a:pt x="3694" y="2607"/>
                </a:lnTo>
                <a:lnTo>
                  <a:pt x="3724" y="2586"/>
                </a:lnTo>
                <a:lnTo>
                  <a:pt x="3745" y="2579"/>
                </a:lnTo>
                <a:lnTo>
                  <a:pt x="3788" y="2590"/>
                </a:lnTo>
                <a:lnTo>
                  <a:pt x="3816" y="2584"/>
                </a:lnTo>
                <a:lnTo>
                  <a:pt x="3840" y="2592"/>
                </a:lnTo>
                <a:lnTo>
                  <a:pt x="3889" y="2603"/>
                </a:lnTo>
                <a:lnTo>
                  <a:pt x="3945" y="2601"/>
                </a:lnTo>
                <a:lnTo>
                  <a:pt x="3990" y="2624"/>
                </a:lnTo>
                <a:lnTo>
                  <a:pt x="4014" y="2642"/>
                </a:lnTo>
                <a:lnTo>
                  <a:pt x="4057" y="2637"/>
                </a:lnTo>
                <a:lnTo>
                  <a:pt x="4078" y="2642"/>
                </a:lnTo>
                <a:lnTo>
                  <a:pt x="4109" y="2667"/>
                </a:lnTo>
                <a:lnTo>
                  <a:pt x="4141" y="2680"/>
                </a:lnTo>
                <a:lnTo>
                  <a:pt x="4167" y="2682"/>
                </a:lnTo>
                <a:lnTo>
                  <a:pt x="4194" y="2652"/>
                </a:lnTo>
                <a:lnTo>
                  <a:pt x="4237" y="2620"/>
                </a:lnTo>
                <a:lnTo>
                  <a:pt x="4390" y="2147"/>
                </a:lnTo>
              </a:path>
            </a:pathLst>
          </a:custGeom>
          <a:solidFill>
            <a:srgbClr val="478BF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59" name="Line 71"/>
          <p:cNvSpPr>
            <a:spLocks noChangeShapeType="1"/>
          </p:cNvSpPr>
          <p:nvPr/>
        </p:nvSpPr>
        <p:spPr bwMode="auto">
          <a:xfrm>
            <a:off x="6500813" y="3127375"/>
            <a:ext cx="11985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60" name="Freeform 72"/>
          <p:cNvSpPr>
            <a:spLocks/>
          </p:cNvSpPr>
          <p:nvPr/>
        </p:nvSpPr>
        <p:spPr bwMode="auto">
          <a:xfrm>
            <a:off x="-6350" y="3792538"/>
            <a:ext cx="9375775" cy="1717675"/>
          </a:xfrm>
          <a:custGeom>
            <a:avLst/>
            <a:gdLst/>
            <a:ahLst/>
            <a:cxnLst>
              <a:cxn ang="0">
                <a:pos x="637" y="738"/>
              </a:cxn>
              <a:cxn ang="0">
                <a:pos x="1345" y="768"/>
              </a:cxn>
              <a:cxn ang="0">
                <a:pos x="1957" y="498"/>
              </a:cxn>
              <a:cxn ang="0">
                <a:pos x="2515" y="606"/>
              </a:cxn>
              <a:cxn ang="0">
                <a:pos x="3055" y="726"/>
              </a:cxn>
              <a:cxn ang="0">
                <a:pos x="3715" y="840"/>
              </a:cxn>
              <a:cxn ang="0">
                <a:pos x="4531" y="576"/>
              </a:cxn>
              <a:cxn ang="0">
                <a:pos x="4921" y="540"/>
              </a:cxn>
              <a:cxn ang="0">
                <a:pos x="5329" y="528"/>
              </a:cxn>
              <a:cxn ang="0">
                <a:pos x="5767" y="510"/>
              </a:cxn>
              <a:cxn ang="0">
                <a:pos x="5779" y="660"/>
              </a:cxn>
              <a:cxn ang="0">
                <a:pos x="5683" y="768"/>
              </a:cxn>
              <a:cxn ang="0">
                <a:pos x="5174" y="788"/>
              </a:cxn>
              <a:cxn ang="0">
                <a:pos x="4650" y="784"/>
              </a:cxn>
              <a:cxn ang="0">
                <a:pos x="4171" y="920"/>
              </a:cxn>
              <a:cxn ang="0">
                <a:pos x="3526" y="1066"/>
              </a:cxn>
              <a:cxn ang="0">
                <a:pos x="2648" y="861"/>
              </a:cxn>
              <a:cxn ang="0">
                <a:pos x="1877" y="831"/>
              </a:cxn>
              <a:cxn ang="0">
                <a:pos x="1297" y="1047"/>
              </a:cxn>
              <a:cxn ang="0">
                <a:pos x="726" y="1038"/>
              </a:cxn>
              <a:cxn ang="0">
                <a:pos x="357" y="802"/>
              </a:cxn>
              <a:cxn ang="0">
                <a:pos x="0" y="349"/>
              </a:cxn>
              <a:cxn ang="0">
                <a:pos x="7" y="42"/>
              </a:cxn>
              <a:cxn ang="0">
                <a:pos x="46" y="99"/>
              </a:cxn>
            </a:cxnLst>
            <a:rect l="0" t="0" r="r" b="b"/>
            <a:pathLst>
              <a:path w="5842" h="1082">
                <a:moveTo>
                  <a:pt x="637" y="738"/>
                </a:moveTo>
                <a:cubicBezTo>
                  <a:pt x="755" y="742"/>
                  <a:pt x="1125" y="808"/>
                  <a:pt x="1345" y="768"/>
                </a:cubicBezTo>
                <a:cubicBezTo>
                  <a:pt x="1565" y="728"/>
                  <a:pt x="1762" y="525"/>
                  <a:pt x="1957" y="498"/>
                </a:cubicBezTo>
                <a:cubicBezTo>
                  <a:pt x="2152" y="471"/>
                  <a:pt x="2332" y="568"/>
                  <a:pt x="2515" y="606"/>
                </a:cubicBezTo>
                <a:cubicBezTo>
                  <a:pt x="2698" y="644"/>
                  <a:pt x="2855" y="687"/>
                  <a:pt x="3055" y="726"/>
                </a:cubicBezTo>
                <a:cubicBezTo>
                  <a:pt x="3255" y="765"/>
                  <a:pt x="3469" y="865"/>
                  <a:pt x="3715" y="840"/>
                </a:cubicBezTo>
                <a:cubicBezTo>
                  <a:pt x="3961" y="815"/>
                  <a:pt x="4330" y="626"/>
                  <a:pt x="4531" y="576"/>
                </a:cubicBezTo>
                <a:cubicBezTo>
                  <a:pt x="4732" y="526"/>
                  <a:pt x="4788" y="548"/>
                  <a:pt x="4921" y="540"/>
                </a:cubicBezTo>
                <a:cubicBezTo>
                  <a:pt x="5054" y="532"/>
                  <a:pt x="5188" y="533"/>
                  <a:pt x="5329" y="528"/>
                </a:cubicBezTo>
                <a:cubicBezTo>
                  <a:pt x="5470" y="523"/>
                  <a:pt x="5692" y="488"/>
                  <a:pt x="5767" y="510"/>
                </a:cubicBezTo>
                <a:cubicBezTo>
                  <a:pt x="5842" y="532"/>
                  <a:pt x="5793" y="617"/>
                  <a:pt x="5779" y="660"/>
                </a:cubicBezTo>
                <a:cubicBezTo>
                  <a:pt x="5765" y="703"/>
                  <a:pt x="5784" y="747"/>
                  <a:pt x="5683" y="768"/>
                </a:cubicBezTo>
                <a:cubicBezTo>
                  <a:pt x="5582" y="789"/>
                  <a:pt x="5346" y="785"/>
                  <a:pt x="5174" y="788"/>
                </a:cubicBezTo>
                <a:cubicBezTo>
                  <a:pt x="5002" y="791"/>
                  <a:pt x="4817" y="763"/>
                  <a:pt x="4650" y="784"/>
                </a:cubicBezTo>
                <a:cubicBezTo>
                  <a:pt x="4483" y="806"/>
                  <a:pt x="4358" y="874"/>
                  <a:pt x="4171" y="920"/>
                </a:cubicBezTo>
                <a:cubicBezTo>
                  <a:pt x="3985" y="968"/>
                  <a:pt x="3781" y="1076"/>
                  <a:pt x="3526" y="1066"/>
                </a:cubicBezTo>
                <a:cubicBezTo>
                  <a:pt x="3272" y="1056"/>
                  <a:pt x="2922" y="900"/>
                  <a:pt x="2648" y="861"/>
                </a:cubicBezTo>
                <a:cubicBezTo>
                  <a:pt x="2374" y="822"/>
                  <a:pt x="2102" y="799"/>
                  <a:pt x="1877" y="831"/>
                </a:cubicBezTo>
                <a:cubicBezTo>
                  <a:pt x="1652" y="863"/>
                  <a:pt x="1488" y="1012"/>
                  <a:pt x="1297" y="1047"/>
                </a:cubicBezTo>
                <a:cubicBezTo>
                  <a:pt x="1104" y="1082"/>
                  <a:pt x="882" y="1078"/>
                  <a:pt x="726" y="1038"/>
                </a:cubicBezTo>
                <a:cubicBezTo>
                  <a:pt x="570" y="997"/>
                  <a:pt x="478" y="917"/>
                  <a:pt x="357" y="802"/>
                </a:cubicBezTo>
                <a:lnTo>
                  <a:pt x="0" y="349"/>
                </a:lnTo>
                <a:lnTo>
                  <a:pt x="7" y="42"/>
                </a:lnTo>
                <a:cubicBezTo>
                  <a:pt x="15" y="0"/>
                  <a:pt x="38" y="87"/>
                  <a:pt x="46" y="99"/>
                </a:cubicBezTo>
              </a:path>
            </a:pathLst>
          </a:custGeom>
          <a:solidFill>
            <a:srgbClr val="99FFCC"/>
          </a:solidFill>
          <a:ln w="285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0361" name="Text Box 73"/>
          <p:cNvSpPr txBox="1">
            <a:spLocks noChangeArrowheads="1"/>
          </p:cNvSpPr>
          <p:nvPr/>
        </p:nvSpPr>
        <p:spPr bwMode="auto">
          <a:xfrm>
            <a:off x="2997895" y="4733092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 smtClean="0">
                <a:solidFill>
                  <a:srgbClr val="000000"/>
                </a:solidFill>
              </a:rPr>
              <a:t>Stream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140362" name="Line 74"/>
          <p:cNvSpPr>
            <a:spLocks noChangeShapeType="1"/>
          </p:cNvSpPr>
          <p:nvPr/>
        </p:nvSpPr>
        <p:spPr bwMode="auto">
          <a:xfrm>
            <a:off x="4375150" y="4992688"/>
            <a:ext cx="8382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63" name="Freeform 75"/>
          <p:cNvSpPr>
            <a:spLocks/>
          </p:cNvSpPr>
          <p:nvPr/>
        </p:nvSpPr>
        <p:spPr bwMode="auto">
          <a:xfrm>
            <a:off x="1828800" y="1733550"/>
            <a:ext cx="7135813" cy="1651000"/>
          </a:xfrm>
          <a:custGeom>
            <a:avLst/>
            <a:gdLst/>
            <a:ahLst/>
            <a:cxnLst>
              <a:cxn ang="0">
                <a:pos x="4389" y="812"/>
              </a:cxn>
              <a:cxn ang="0">
                <a:pos x="4495" y="814"/>
              </a:cxn>
              <a:cxn ang="0">
                <a:pos x="4495" y="0"/>
              </a:cxn>
              <a:cxn ang="0">
                <a:pos x="0" y="0"/>
              </a:cxn>
              <a:cxn ang="0">
                <a:pos x="0" y="1040"/>
              </a:cxn>
            </a:cxnLst>
            <a:rect l="0" t="0" r="r" b="b"/>
            <a:pathLst>
              <a:path w="4495" h="1040">
                <a:moveTo>
                  <a:pt x="4389" y="812"/>
                </a:moveTo>
                <a:lnTo>
                  <a:pt x="4495" y="814"/>
                </a:lnTo>
                <a:lnTo>
                  <a:pt x="4495" y="0"/>
                </a:lnTo>
                <a:lnTo>
                  <a:pt x="0" y="0"/>
                </a:lnTo>
                <a:lnTo>
                  <a:pt x="0" y="104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 rot="20645761">
            <a:off x="5391807" y="4840007"/>
            <a:ext cx="3105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(Environmental Flows)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8702576" y="94596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2752725"/>
            <a:ext cx="7543800" cy="1470025"/>
          </a:xfrm>
        </p:spPr>
        <p:txBody>
          <a:bodyPr/>
          <a:lstStyle/>
          <a:p>
            <a:r>
              <a:rPr lang="en-US" dirty="0" smtClean="0"/>
              <a:t>Historical Perspectives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</a:t>
            </a:r>
            <a:br>
              <a:rPr lang="en-US" dirty="0" smtClean="0"/>
            </a:br>
            <a:r>
              <a:rPr lang="en-US" dirty="0" smtClean="0"/>
              <a:t>Reuse in Texas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55800" y="1727200"/>
          <a:ext cx="64516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Arrow 6"/>
          <p:cNvSpPr/>
          <p:nvPr/>
        </p:nvSpPr>
        <p:spPr>
          <a:xfrm>
            <a:off x="2563091" y="5007752"/>
            <a:ext cx="5810132" cy="640080"/>
          </a:xfrm>
          <a:prstGeom prst="rightArrow">
            <a:avLst/>
          </a:prstGeom>
          <a:solidFill>
            <a:srgbClr val="CC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Agricultural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765964" y="4299632"/>
            <a:ext cx="3607260" cy="640080"/>
          </a:xfrm>
          <a:prstGeom prst="rightArrow">
            <a:avLst/>
          </a:prstGeom>
          <a:solidFill>
            <a:srgbClr val="FFCC66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Industrial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86399" y="3547716"/>
            <a:ext cx="2886825" cy="640080"/>
          </a:xfrm>
          <a:prstGeom prst="rightArrow">
            <a:avLst/>
          </a:prstGeom>
          <a:solidFill>
            <a:srgbClr val="FFCCCC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Municipal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442365" y="2833011"/>
            <a:ext cx="1925600" cy="64008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Planned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564582" y="2165604"/>
            <a:ext cx="1279864" cy="640080"/>
          </a:xfrm>
          <a:prstGeom prst="rightArrow">
            <a:avLst/>
          </a:prstGeom>
          <a:solidFill>
            <a:srgbClr val="CCECFF">
              <a:alpha val="72157"/>
            </a:srgbClr>
          </a:solidFill>
          <a:ln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82744" y="206528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0873" y="2979683"/>
            <a:ext cx="1163782" cy="317699"/>
          </a:xfrm>
          <a:prstGeom prst="rect">
            <a:avLst/>
          </a:prstGeom>
          <a:solidFill>
            <a:srgbClr val="FFFFCC"/>
          </a:solidFill>
          <a:ln>
            <a:solidFill>
              <a:srgbClr val="FFCC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Unplanned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8104" y="296487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Indirect Potable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8181" y="229985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Direct Potable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Agricultural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 Antonio (1890s)</a:t>
            </a:r>
          </a:p>
          <a:p>
            <a:r>
              <a:rPr lang="en-US" dirty="0" smtClean="0"/>
              <a:t>Amarillo (1920s)</a:t>
            </a:r>
          </a:p>
          <a:p>
            <a:r>
              <a:rPr lang="en-US" dirty="0" smtClean="0"/>
              <a:t>Lubbock (1930s)</a:t>
            </a:r>
          </a:p>
          <a:p>
            <a:r>
              <a:rPr lang="en-US" dirty="0" smtClean="0"/>
              <a:t>Odessa (1940s)</a:t>
            </a:r>
          </a:p>
          <a:p>
            <a:r>
              <a:rPr lang="en-US" dirty="0" smtClean="0"/>
              <a:t>Abilene (1960s)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Industrial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Big Spring- </a:t>
            </a:r>
            <a:r>
              <a:rPr lang="en-US" dirty="0" err="1" smtClean="0"/>
              <a:t>Cosden</a:t>
            </a:r>
            <a:r>
              <a:rPr lang="en-US" dirty="0" smtClean="0"/>
              <a:t> Oil Refinery (1940s)</a:t>
            </a:r>
          </a:p>
          <a:p>
            <a:r>
              <a:rPr lang="en-US" dirty="0" smtClean="0"/>
              <a:t>Odessa- Petrochemical plant (1950s)</a:t>
            </a:r>
          </a:p>
          <a:p>
            <a:r>
              <a:rPr lang="en-US" dirty="0" smtClean="0"/>
              <a:t>Amarillo- Texaco Refinery (1950s)</a:t>
            </a:r>
          </a:p>
          <a:p>
            <a:r>
              <a:rPr lang="en-US" dirty="0" smtClean="0"/>
              <a:t>San Antonio- Power plant cooling water (1960s)</a:t>
            </a:r>
          </a:p>
          <a:p>
            <a:r>
              <a:rPr lang="en-US" dirty="0" smtClean="0"/>
              <a:t>Lubbock- Power plant cooling water (1970s)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Municipal Nonpotable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Paso (1960s)</a:t>
            </a:r>
          </a:p>
          <a:p>
            <a:r>
              <a:rPr lang="en-US" dirty="0" smtClean="0"/>
              <a:t>Odessa (1980s)</a:t>
            </a:r>
          </a:p>
          <a:p>
            <a:r>
              <a:rPr lang="en-US" dirty="0" smtClean="0"/>
              <a:t>Trinity River Authority/Dallas County Utility Reclamation District (1980s)</a:t>
            </a:r>
          </a:p>
          <a:p>
            <a:r>
              <a:rPr lang="en-US" dirty="0" smtClean="0"/>
              <a:t>Abilene (1990s)</a:t>
            </a:r>
          </a:p>
          <a:p>
            <a:r>
              <a:rPr lang="en-US" dirty="0" smtClean="0"/>
              <a:t>San Antonio (2000)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6098</TotalTime>
  <Words>754</Words>
  <Application>Microsoft Office PowerPoint</Application>
  <PresentationFormat>On-screen Show (4:3)</PresentationFormat>
  <Paragraphs>194</Paragraphs>
  <Slides>36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Default Design</vt:lpstr>
      <vt:lpstr>Photo Editor Photo</vt:lpstr>
      <vt:lpstr>Clip</vt:lpstr>
      <vt:lpstr>Image Document</vt:lpstr>
      <vt:lpstr>Chart</vt:lpstr>
      <vt:lpstr>History of Water Reuse in Texas </vt:lpstr>
      <vt:lpstr>Water Reuse Terminology</vt:lpstr>
      <vt:lpstr>Slide 3</vt:lpstr>
      <vt:lpstr>Slide 4</vt:lpstr>
      <vt:lpstr>Historical Perspectives  </vt:lpstr>
      <vt:lpstr>Evolution of  Reuse in Texas</vt:lpstr>
      <vt:lpstr>Early Agricultural Reuse</vt:lpstr>
      <vt:lpstr>Early Industrial Reuse</vt:lpstr>
      <vt:lpstr>Early Municipal Nonpotable Reuse</vt:lpstr>
      <vt:lpstr>City of Odessa</vt:lpstr>
      <vt:lpstr>City of Odessa</vt:lpstr>
      <vt:lpstr>TRA/DCURD Las Colinas Reuse Project</vt:lpstr>
      <vt:lpstr>Slide 13</vt:lpstr>
      <vt:lpstr>Slide 14</vt:lpstr>
      <vt:lpstr>Unplanned Indirect Potable Reuse </vt:lpstr>
      <vt:lpstr>Planned Indirect Potable Reuse</vt:lpstr>
      <vt:lpstr>Historical Influence on Water Reuse </vt:lpstr>
      <vt:lpstr>Planning</vt:lpstr>
      <vt:lpstr>1968 State Water Plan</vt:lpstr>
      <vt:lpstr>Regional and State Water Supply Planning</vt:lpstr>
      <vt:lpstr>Role of Water Reuse </vt:lpstr>
      <vt:lpstr>Conservation and Reuse  by Planning Region</vt:lpstr>
      <vt:lpstr>Texas New Water Supply Strategies</vt:lpstr>
      <vt:lpstr>Water for Texas 2007 New Water Supplies- Statewide</vt:lpstr>
      <vt:lpstr>Regulatory</vt:lpstr>
      <vt:lpstr>Chapter 210 Authorizations Issued</vt:lpstr>
      <vt:lpstr>TWCA Reuse Committee White Paper Regarding Texas Water Rights and Wastewater Reuse (1)   </vt:lpstr>
      <vt:lpstr>Efficient Use of Water (Water Conservation)</vt:lpstr>
      <vt:lpstr>Water Conservation  and Reuse Considerations</vt:lpstr>
      <vt:lpstr>Research</vt:lpstr>
      <vt:lpstr>Challenges to Advancing Water Reuse</vt:lpstr>
      <vt:lpstr>Challenge No. 1</vt:lpstr>
      <vt:lpstr>Challenge No. 2</vt:lpstr>
      <vt:lpstr>Challenge No. 3</vt:lpstr>
      <vt:lpstr>Challenge No. 4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djairala</dc:creator>
  <cp:lastModifiedBy>Brenner Brown</cp:lastModifiedBy>
  <cp:revision>420</cp:revision>
  <cp:lastPrinted>2008-08-13T21:50:41Z</cp:lastPrinted>
  <dcterms:created xsi:type="dcterms:W3CDTF">2008-03-03T16:24:21Z</dcterms:created>
  <dcterms:modified xsi:type="dcterms:W3CDTF">2010-10-06T17:37:35Z</dcterms:modified>
</cp:coreProperties>
</file>